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519D7C-A8B2-41E6-A432-3CF0C5FA4A49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71C381-EAA2-4C33-9994-122310F802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060849"/>
            <a:ext cx="7117180" cy="1512168"/>
          </a:xfrm>
        </p:spPr>
        <p:txBody>
          <a:bodyPr/>
          <a:lstStyle/>
          <a:p>
            <a:endParaRPr lang="ru-RU" dirty="0">
              <a:solidFill>
                <a:schemeClr val="accent5">
                  <a:lumMod val="75000"/>
                </a:schemeClr>
              </a:solidFill>
              <a:cs typeface="Frees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406" y="5589240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Муниципальное автономное образовательное учреждение для детей дошкольного и младшего школьного возраста </a:t>
            </a:r>
          </a:p>
          <a:p>
            <a:pPr algn="ctr"/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«Центр детства»</a:t>
            </a:r>
            <a:endParaRPr lang="ru-RU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884" y="2967335"/>
            <a:ext cx="7422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538737"/>
            <a:ext cx="4123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Фото презентация учителя начальных классов</a:t>
            </a:r>
          </a:p>
          <a:p>
            <a:r>
              <a:rPr lang="ru-RU" dirty="0" err="1" smtClean="0">
                <a:solidFill>
                  <a:srgbClr val="7030A0"/>
                </a:solidFill>
                <a:latin typeface="Comic Sans MS" pitchFamily="66" charset="0"/>
              </a:rPr>
              <a:t>Шелякиной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Л.П.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779">
            <a:off x="5505697" y="747860"/>
            <a:ext cx="2667000" cy="25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3490550" cy="4265444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Соломенную шляпку 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мне подарила Света: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Под нею я гуляла 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почти всё это лето.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м.видео\Documents\сад\DSC00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448">
            <a:off x="4419210" y="1386261"/>
            <a:ext cx="2693124" cy="382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62995">
            <a:off x="4139952" y="53012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Шляпка «Лето».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Касумова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Милана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28300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64694"/>
            <a:ext cx="1368152" cy="16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16424" cy="547260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Веют древними поверьями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Платья упругие шелка,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И шляпка  с  голубыми перьями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Неотразимо хороша!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м.видео\Documents\сад\DSC00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481">
            <a:off x="1317787" y="1252890"/>
            <a:ext cx="2693124" cy="3983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244781">
            <a:off x="1613245" y="5598318"/>
            <a:ext cx="305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Шляпа- «Загадка».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Мищенко Анастасия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7426" y="332656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0305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980728"/>
            <a:ext cx="4644008" cy="3960440"/>
          </a:xfrm>
        </p:spPr>
        <p:txBody>
          <a:bodyPr/>
          <a:lstStyle/>
          <a:p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В день элегантный, в день грациозный</a:t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Я пожелаю, пусть чуть не серьезно,</a:t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Новых нарядов, модных фасонов,</a:t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Приятных сенсаций по телефону!</a:t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«Пятёрки» в тетрадке всегда получать</a:t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И ежедневно от счастья летать!</a:t>
            </a:r>
          </a:p>
        </p:txBody>
      </p:sp>
      <p:pic>
        <p:nvPicPr>
          <p:cNvPr id="4098" name="Picture 2" descr="C:\Users\м.видео\Documents\сад\DSC00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171">
            <a:off x="5148064" y="1976627"/>
            <a:ext cx="2693124" cy="405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661248"/>
            <a:ext cx="361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Шляпка «Элегантность».</a:t>
            </a:r>
          </a:p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Худик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Саша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414" y="404664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968" y="908720"/>
            <a:ext cx="4919897" cy="4248472"/>
          </a:xfrm>
        </p:spPr>
        <p:txBody>
          <a:bodyPr/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Пришла совсем тонюсенькой девчонкой,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Как </a:t>
            </a:r>
            <a:r>
              <a:rPr lang="ru-RU" sz="1600" dirty="0" err="1">
                <a:solidFill>
                  <a:srgbClr val="FF0000"/>
                </a:solidFill>
                <a:latin typeface="Comic Sans MS" pitchFamily="66" charset="0"/>
              </a:rPr>
              <a:t>вербочка</a:t>
            </a: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 в набухших нежных почках,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Кольцом на хрупких пальчиках цветочки,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С огромными глазами из-под 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чёлки.</a:t>
            </a:r>
            <a:b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пушистых косах - робким первоцветом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Пробившийся на божий свет подснежник.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Разбуженная мартовская нежность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В веснянке юной соткана рассветом.</a:t>
            </a:r>
            <a:br>
              <a:rPr lang="ru-RU" sz="16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м.видео\Documents\сад\DSC0079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3711" r="29403"/>
          <a:stretch/>
        </p:blipFill>
        <p:spPr bwMode="auto">
          <a:xfrm rot="21301579">
            <a:off x="827584" y="1700808"/>
            <a:ext cx="3281586" cy="3902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278099">
            <a:off x="1187452" y="5674689"/>
            <a:ext cx="333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Шляпка «Веснянка».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Третьякова Лена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3502" y="332656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87055"/>
            <a:ext cx="966958" cy="13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968552" cy="115212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Вот, блеснув своим нарядом,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Шляпы здесь прошли парадом!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9" name="Picture 5" descr="C:\Users\м.видео\Documents\сад\DSC0079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5121" r="8943" b="8973"/>
          <a:stretch/>
        </p:blipFill>
        <p:spPr bwMode="auto">
          <a:xfrm rot="866595">
            <a:off x="4193364" y="2977435"/>
            <a:ext cx="4754753" cy="3340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.видео\Documents\сад\DSC007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5587" r="5178"/>
          <a:stretch/>
        </p:blipFill>
        <p:spPr bwMode="auto">
          <a:xfrm rot="20633706">
            <a:off x="353825" y="610447"/>
            <a:ext cx="5094443" cy="327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620688"/>
            <a:ext cx="27350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Ученики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4-а класса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МАОУ прогимназия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«Центр  детства»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4248" y="116632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65104"/>
            <a:ext cx="10572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928992" cy="288032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Громче звучите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фанфары</a:t>
            </a: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Под сводом нарядного зала.</a:t>
            </a:r>
            <a:br>
              <a:rPr lang="ru-RU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Я торжественно объявить вам рада</a:t>
            </a:r>
            <a:br>
              <a:rPr lang="ru-RU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Начало шляпного парада!</a:t>
            </a:r>
            <a:br>
              <a:rPr lang="ru-RU" sz="40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8176" y="701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4760" y="332656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02" y="4293096"/>
            <a:ext cx="1605194" cy="20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125113" cy="2088232"/>
          </a:xfrm>
        </p:spPr>
        <p:txBody>
          <a:bodyPr/>
          <a:lstStyle/>
          <a:p>
            <a:r>
              <a:rPr lang="ru-RU" sz="1800" dirty="0" smtClean="0"/>
              <a:t>       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На 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каждом историческом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этапе</a:t>
            </a: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       Куда бы нас эпоха не вела, </a:t>
            </a:r>
            <a:br>
              <a:rPr lang="ru-RU" sz="2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       Не в голове все дело - дело в шляпе,</a:t>
            </a:r>
            <a:br>
              <a:rPr lang="ru-RU" sz="2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       Все дело в шляпе, такие вот дела</a:t>
            </a:r>
            <a:br>
              <a:rPr lang="ru-RU" sz="20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068960"/>
            <a:ext cx="3418541" cy="329389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Носили дамы шляпы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 былые времена.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Любил их Чарли Чаплин,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Шла каждому своя.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56347"/>
            <a:ext cx="4580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1872208" cy="26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517232"/>
            <a:ext cx="2842478" cy="835495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Шляпа Волшебницы.</a:t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dirty="0" err="1" smtClean="0">
                <a:solidFill>
                  <a:srgbClr val="7030A0"/>
                </a:solidFill>
                <a:latin typeface="Comic Sans MS" pitchFamily="66" charset="0"/>
              </a:rPr>
              <a:t>Джемакулова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Амина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м.видео\Documents\сад\DSC00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2693124" cy="4268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916832"/>
            <a:ext cx="372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Эх, ребята! Чтоб во всем удача,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Чтоб была нетленною краса,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Пусть меня волшебницей назначат,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И тогда наступят чудеса.</a:t>
            </a:r>
          </a:p>
          <a:p>
            <a:endParaRPr lang="ru-RU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Я начну с того, что на планете -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Сразу ни обманов, ни тревог.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Все цветы, какие есть на свете,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Я сложу у мамочкиных  ног!</a:t>
            </a: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73500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69" y="825549"/>
            <a:ext cx="1585886" cy="17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484784"/>
            <a:ext cx="3744416" cy="2033196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 модной шляпке голубой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Колокольчик озорной.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С кем не повстречаюсь я,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Все мне улыбаются.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м.видео\Documents\сад\DSC00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951">
            <a:off x="1259632" y="1772816"/>
            <a:ext cx="2693124" cy="405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5445224"/>
            <a:ext cx="32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Шляпка «Колокольчик».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Comic Sans MS" pitchFamily="66" charset="0"/>
              </a:rPr>
              <a:t>Остякова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Анна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04664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6952"/>
            <a:ext cx="2497460" cy="21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.видео\Documents\сад\DSC00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90" y="1273528"/>
            <a:ext cx="2693124" cy="405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49289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Божья коровка –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Маленький жучок.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Красная головка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В пятнышках бочок.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На ладошке ножками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Не ползи на край!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Будь моею шляпкой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И не улетай!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661248"/>
            <a:ext cx="3347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Шляпка «Божья коровка».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Comic Sans MS" pitchFamily="66" charset="0"/>
              </a:rPr>
              <a:t>Ахъямова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Comic Sans MS" pitchFamily="66" charset="0"/>
              </a:rPr>
              <a:t>Гадэлия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597" y="332656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49" y="1484784"/>
            <a:ext cx="132014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204864"/>
            <a:ext cx="7272807" cy="2736304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                       Красные 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маки-это чудо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природы,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                       Из слез Афродиты возникли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они.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                       Так легенда живет и дарит нам всходы</a:t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>                       Любимых цветов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, надежд огоньки.</a:t>
            </a:r>
            <a:r>
              <a:rPr lang="ru-RU" sz="18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м.видео\Documents\сад\DSC0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2190"/>
            <a:ext cx="2693124" cy="405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157192"/>
            <a:ext cx="205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Шляпка «Мак».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Тарасова Саша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5307" y="364595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2780"/>
            <a:ext cx="1524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988840"/>
            <a:ext cx="5832648" cy="252028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Подарила мне сестра розовую шляпку,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С кружевами на полях и цветочком редким.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Отражаюсь в зеркалах платяного шкафа.</a:t>
            </a:r>
            <a:b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Вот едва я дождалась шляпного парада!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м.видео\Documents\сад\DSC0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736304" cy="4446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08518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Шляпка «Незабудка».</a:t>
            </a:r>
          </a:p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Белькова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Алина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00308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797152"/>
            <a:ext cx="1379117" cy="15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.видео\Documents\сад\DSC0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38" y="1806575"/>
            <a:ext cx="2693124" cy="405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4725144"/>
            <a:ext cx="320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Шляпка «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Очаровашка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».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Трофимова Лиза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861048"/>
            <a:ext cx="26901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Шляпка моя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Хрупкая, нежная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Вся белоснежная.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Озорной завиток,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Украшение – цветок!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4044" y="404664"/>
            <a:ext cx="4475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 шляпок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56792"/>
            <a:ext cx="1296144" cy="18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293</TotalTime>
  <Words>280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Презентация PowerPoint</vt:lpstr>
      <vt:lpstr>Громче звучите фанфары Под сводом нарядного зала. Я торжественно объявить вам рада Начало шляпного парада! </vt:lpstr>
      <vt:lpstr>        На каждом историческом этапе         Куда бы нас эпоха не вела,          Не в голове все дело - дело в шляпе,         Все дело в шляпе, такие вот дела </vt:lpstr>
      <vt:lpstr>Шляпа Волшебницы. Джемакулова Амина</vt:lpstr>
      <vt:lpstr>В модной шляпке голубой Колокольчик озорной. С кем не повстречаюсь я, Все мне улыбаются.</vt:lpstr>
      <vt:lpstr>Презентация PowerPoint</vt:lpstr>
      <vt:lpstr>                       Красные маки-это чудо природы,                        Из слез Афродиты возникли они.                        Так легенда живет и дарит нам всходы                        Любимых цветов, надежд огоньки. </vt:lpstr>
      <vt:lpstr>Подарила мне сестра розовую шляпку, С кружевами на полях и цветочком редким. Отражаюсь в зеркалах платяного шкафа. Вот едва я дождалась шляпного парада!</vt:lpstr>
      <vt:lpstr>Презентация PowerPoint</vt:lpstr>
      <vt:lpstr>Соломенную шляпку  мне подарила Света: Под нею я гуляла   почти всё это лето.</vt:lpstr>
      <vt:lpstr>Веют древними поверьями Платья упругие шелка, И шляпка  с  голубыми перьями Неотразимо хороша! </vt:lpstr>
      <vt:lpstr>В день элегантный, в день грациозный Я пожелаю, пусть чуть не серьезно, Новых нарядов, модных фасонов, Приятных сенсаций по телефону! «Пятёрки» в тетрадке всегда получать И ежедневно от счастья летать!</vt:lpstr>
      <vt:lpstr> Пришла совсем тонюсенькой девчонкой, Как вербочка в набухших нежных почках, Кольцом на хрупких пальчиках цветочки, С огромными глазами из-под чёлки. В пушистых косах - робким первоцветом Пробившийся на божий свет подснежник. Разбуженная мартовская нежность В веснянке юной соткана рассветом. </vt:lpstr>
      <vt:lpstr>Вот, блеснув своим нарядом, Шляпы здесь прошли парадом!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Дефиле шляпок!</dc:title>
  <dc:creator>м.видео</dc:creator>
  <cp:lastModifiedBy>1</cp:lastModifiedBy>
  <cp:revision>25</cp:revision>
  <dcterms:created xsi:type="dcterms:W3CDTF">2012-10-31T08:19:06Z</dcterms:created>
  <dcterms:modified xsi:type="dcterms:W3CDTF">2013-01-11T16:42:28Z</dcterms:modified>
</cp:coreProperties>
</file>