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71" r:id="rId12"/>
    <p:sldId id="272" r:id="rId13"/>
    <p:sldId id="26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>
        <p:scale>
          <a:sx n="60" d="100"/>
          <a:sy n="60" d="100"/>
        </p:scale>
        <p:origin x="-163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5C68-683D-46ED-BF60-8B6985B201AA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8758-6A3C-44A8-8829-04A99AF4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2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38758-6A3C-44A8-8829-04A99AF42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1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38758-6A3C-44A8-8829-04A99AF42A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38758-6A3C-44A8-8829-04A99AF42A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2536" y="3105835"/>
            <a:ext cx="9396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88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88" y="548680"/>
            <a:ext cx="8731224" cy="1680877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 ЗДОРОВЫЙ 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496944" cy="3528392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solidFill>
                  <a:srgbClr val="FF0000"/>
                </a:solidFill>
              </a:rPr>
              <a:t>3А  КЛАСС</a:t>
            </a:r>
            <a:endParaRPr lang="ru-RU" sz="13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3116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Ксения\Desktop\здоровый класс\ytkd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59799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Ксения\Desktop\здоровый класс\td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4" y="33171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сения\Desktop\здоровый класс\gv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3" y="3419078"/>
            <a:ext cx="4315138" cy="31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Ксения\Desktop\здоровый класс\cgm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73" y="3298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Ксения\Desktop\здоровый класс\b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87" y="306930"/>
            <a:ext cx="3845228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6535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69246"/>
            <a:ext cx="8208912" cy="559605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4800" b="1" dirty="0" smtClean="0">
                <a:solidFill>
                  <a:srgbClr val="FF0000"/>
                </a:solidFill>
              </a:rPr>
              <a:t>УЛЫБКА, СПОРТ, ЗДОРОВЬЕ –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НАШЕ В ЖИЗНИ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ЦЕННОЕ  ПОДСПОРЬЕ!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678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" y="-13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Ксения\Desktop\здоровый класс\g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96" y="3211060"/>
            <a:ext cx="4228728" cy="32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Ксения\Desktop\здоровый класс\bv 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60" y="1563796"/>
            <a:ext cx="2549085" cy="18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Ксения\Desktop\здоровый класс\fg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63" y="680100"/>
            <a:ext cx="4876801" cy="27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Ксения\Desktop\здоровый класс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79012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Ксения\Desktop\здоровый класс\fgn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Ксения\Desktop\здоровый класс\ГВ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3" y="3551320"/>
            <a:ext cx="3600501" cy="28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8424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2916" y="404664"/>
            <a:ext cx="7604044" cy="129614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b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укрепления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2177893"/>
            <a:ext cx="7704856" cy="4131427"/>
          </a:xfrm>
        </p:spPr>
        <p:txBody>
          <a:bodyPr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Утренняя зарядка </a:t>
            </a:r>
          </a:p>
          <a:p>
            <a:r>
              <a:rPr lang="ru-RU" b="1" dirty="0" smtClean="0">
                <a:latin typeface="Monotype Corsiva" pitchFamily="66" charset="0"/>
              </a:rPr>
              <a:t>Физкультурные 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минутки</a:t>
            </a:r>
            <a:endParaRPr lang="ru-RU" b="1" dirty="0">
              <a:latin typeface="Monotype Corsiva" pitchFamily="66" charset="0"/>
            </a:endParaRPr>
          </a:p>
          <a:p>
            <a:r>
              <a:rPr lang="ru-RU" b="1" dirty="0">
                <a:latin typeface="Monotype Corsiva" pitchFamily="66" charset="0"/>
              </a:rPr>
              <a:t>Подвижные перемены</a:t>
            </a:r>
          </a:p>
          <a:p>
            <a:r>
              <a:rPr lang="ru-RU" b="1" dirty="0">
                <a:latin typeface="Monotype Corsiva" pitchFamily="66" charset="0"/>
              </a:rPr>
              <a:t>Подвижные игры</a:t>
            </a:r>
          </a:p>
          <a:p>
            <a:r>
              <a:rPr lang="ru-RU" b="1" dirty="0">
                <a:latin typeface="Monotype Corsiva" pitchFamily="66" charset="0"/>
              </a:rPr>
              <a:t>Дни здоровья</a:t>
            </a:r>
          </a:p>
          <a:p>
            <a:r>
              <a:rPr lang="ru-RU" b="1" dirty="0">
                <a:latin typeface="Monotype Corsiva" pitchFamily="66" charset="0"/>
              </a:rPr>
              <a:t>Прогулки</a:t>
            </a:r>
          </a:p>
          <a:p>
            <a:r>
              <a:rPr lang="ru-RU" b="1" dirty="0" smtClean="0">
                <a:latin typeface="Monotype Corsiva" pitchFamily="66" charset="0"/>
              </a:rPr>
              <a:t>Гимнастика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2487299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" y="0"/>
            <a:ext cx="9132961" cy="68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73225"/>
            <a:ext cx="88646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8954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-9550"/>
            <a:ext cx="9122246" cy="68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404" y="4941168"/>
            <a:ext cx="8496945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Я  ЗДОРОВЬЕ СБЕРЕГУ –  САМ СЕБЕ Я ПОМОГУ!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сения\Desktop\здоровый класс\f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599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9991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860" y="260648"/>
            <a:ext cx="7320279" cy="9417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– ЭТО КРАСОТА!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сения\Desktop\здоровый класс\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08312" cy="45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сения\Desktop\здоровый класс\мои дети\ЩДЮП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41" y="994684"/>
            <a:ext cx="4946614" cy="35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сения\Desktop\здоровый класс\мои дети\l,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44" y="3645024"/>
            <a:ext cx="4275572" cy="30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8575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0"/>
            <a:ext cx="9144000" cy="68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43" y="188640"/>
            <a:ext cx="7898314" cy="147256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ПРОСТОЙ ВОДЫ И МЫЛА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МИКРОБОВ ТАЮТ СИЛЫ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сения\Desktop\здоровый класс\m 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043498" cy="326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сения\Desktop\здоровый класс\m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413622" cy="17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сения\Desktop\Новая папка (2)\160420121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58" y="4005064"/>
            <a:ext cx="3075500" cy="23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сения\Desktop\Новая папка (2)\160420121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84" y="1676756"/>
            <a:ext cx="3678296" cy="26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7596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256"/>
            <a:ext cx="9435008" cy="70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82" y="0"/>
            <a:ext cx="8699713" cy="132706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ФИЗКУЛЬТУРУ ВСЕ ЛЮБИТЕ И            СО СПОРТОМ ВСЕ ДРУЖИТЕ.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сения\Desktop\Новая папка (2)\Фото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1" y="1436863"/>
            <a:ext cx="2440677" cy="23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сения\Desktop\здоровый класс\yflu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52" y="2592697"/>
            <a:ext cx="2718048" cy="3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сения\Desktop\здоровый класс\ut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08150"/>
            <a:ext cx="2226050" cy="29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сения\Desktop\здоровый класс\tykl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98" y="3355153"/>
            <a:ext cx="2118727" cy="29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сения\Desktop\здоровый класс\УФ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0" y="1454375"/>
            <a:ext cx="2429241" cy="29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9787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" y="14571"/>
            <a:ext cx="9166176" cy="68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сения\Desktop\здоровый класс\xy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97" y="3357481"/>
            <a:ext cx="2520450" cy="33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сения\Desktop\здоровый класс\gug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8901"/>
            <a:ext cx="2520450" cy="33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сения\Desktop\здоровый класс\hg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7" y="692696"/>
            <a:ext cx="3413900" cy="23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Ксения\Desktop\здоровый класс\040420122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77" y="1635769"/>
            <a:ext cx="2357670" cy="38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сения\Desktop\здоровый класс\rs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9121"/>
            <a:ext cx="2520450" cy="33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2644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566" y="15843"/>
            <a:ext cx="12166566" cy="91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сения\Desktop\здоровый класс\fuly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12" y="15843"/>
            <a:ext cx="5338936" cy="35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сения\Desktop\здоровый класс\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188640"/>
            <a:ext cx="43101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Ксения\Desktop\здоровый класс\b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37" y="188640"/>
            <a:ext cx="3834680" cy="51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Ксения\Desktop\здоровый класс\fuy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307" y="4186627"/>
            <a:ext cx="6595368" cy="44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сения\Desktop\здоровый класс\gc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14" y="4902135"/>
            <a:ext cx="6192687" cy="3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7464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92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272808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– ЭТО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ФИЗКУЛЬТУРОЙ И СПОРТОМ,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ЗАКАЛИВАНИЕ,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ПРАВИЛЬНОЕ ПИТАНИЕ,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ХОРОШЕЕ НАСТРОЕНИЕ!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922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сения\Desktop\МАМА1\ФОНЫ\126 фоны для презентаций\1226571681_11530-al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0" y="0"/>
            <a:ext cx="9147720" cy="68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сения\Desktop\здоровый класс\r8f7r8f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6215"/>
            <a:ext cx="4878785" cy="36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Ксения\Desktop\здоровый класс\r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98" y="2882985"/>
            <a:ext cx="2767185" cy="36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Ксения\Desktop\здоровый класс\040420122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9" y="2043582"/>
            <a:ext cx="2567079" cy="45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Ксения\Desktop\здоровый класс\ры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0" y="246420"/>
            <a:ext cx="3155233" cy="26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Ксения\Desktop\здоровый класс\get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82" y="1572293"/>
            <a:ext cx="2744316" cy="36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8712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58</Words>
  <Application>Microsoft Office PowerPoint</Application>
  <PresentationFormat>Экран (4:3)</PresentationFormat>
  <Paragraphs>19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НАШ  ЗДОРОВЫЙ </vt:lpstr>
      <vt:lpstr>Презентация PowerPoint</vt:lpstr>
      <vt:lpstr>ЗДОРОВЬЕ – ЭТО КРАСОТА!</vt:lpstr>
      <vt:lpstr>ОТ ПРОСТОЙ ВОДЫ И МЫЛА У МИКРОБОВ ТАЮТ СИЛЫ.</vt:lpstr>
      <vt:lpstr>ФИЗКУЛЬТУРУ ВСЕ ЛЮБИТЕ И            СО СПОРТОМ ВСЕ ДРУЖИТЕ.</vt:lpstr>
      <vt:lpstr>Презентация PowerPoint</vt:lpstr>
      <vt:lpstr>Презентация PowerPoint</vt:lpstr>
      <vt:lpstr>ЗДОРОВЬЕ – ЭТО ЗАНЯТИЯ ФИЗКУЛЬТУРОЙ И СПОРТОМ, ЗАКАЛИВАНИЕ, ПРАВИЛЬНОЕ ПИТАНИЕ, ЛИЧНАЯ ГИГИЕНА, СОН, ХОРОШЕЕ НАСТРОЕНИЕ!</vt:lpstr>
      <vt:lpstr>Презентация PowerPoint</vt:lpstr>
      <vt:lpstr>Презентация PowerPoint</vt:lpstr>
      <vt:lpstr>УЛЫБКА, СПОРТ, ЗДОРОВЬЕ –  НАШЕ В ЖИЗНИ ЦЕННОЕ  ПОДСПОРЬЕ!</vt:lpstr>
      <vt:lpstr>Презентация PowerPoint</vt:lpstr>
      <vt:lpstr>Формы    укрепления здоровья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Ксения</cp:lastModifiedBy>
  <cp:revision>22</cp:revision>
  <dcterms:created xsi:type="dcterms:W3CDTF">2012-04-16T15:19:49Z</dcterms:created>
  <dcterms:modified xsi:type="dcterms:W3CDTF">2013-01-05T15:59:10Z</dcterms:modified>
</cp:coreProperties>
</file>