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7F14-065C-4B7E-B89A-ADC22D03AF5F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941F-3CAC-4517-AE7E-19E3B6A65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7F14-065C-4B7E-B89A-ADC22D03AF5F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941F-3CAC-4517-AE7E-19E3B6A65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7F14-065C-4B7E-B89A-ADC22D03AF5F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941F-3CAC-4517-AE7E-19E3B6A65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7F14-065C-4B7E-B89A-ADC22D03AF5F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941F-3CAC-4517-AE7E-19E3B6A65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7F14-065C-4B7E-B89A-ADC22D03AF5F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941F-3CAC-4517-AE7E-19E3B6A65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7F14-065C-4B7E-B89A-ADC22D03AF5F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941F-3CAC-4517-AE7E-19E3B6A65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7F14-065C-4B7E-B89A-ADC22D03AF5F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941F-3CAC-4517-AE7E-19E3B6A65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7F14-065C-4B7E-B89A-ADC22D03AF5F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941F-3CAC-4517-AE7E-19E3B6A65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7F14-065C-4B7E-B89A-ADC22D03AF5F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941F-3CAC-4517-AE7E-19E3B6A65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7F14-065C-4B7E-B89A-ADC22D03AF5F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941F-3CAC-4517-AE7E-19E3B6A65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7F14-065C-4B7E-B89A-ADC22D03AF5F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941F-3CAC-4517-AE7E-19E3B6A65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17F14-065C-4B7E-B89A-ADC22D03AF5F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2941F-3CAC-4517-AE7E-19E3B6A65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0;&#1083;&#1072;&#1089;&#1085;&#1099;&#1081;%20&#1082;&#1083;&#1072;&#1089;&#1085;&#1099;&#1081;\&#1053;&#1086;&#1074;&#1072;&#1103;%20&#1087;&#1072;&#1087;&#1082;&#1072;\&#1079;&#1072;&#1085;&#1103;&#1090;&#1080;&#1077;\&#1044;&#1077;&#1090;&#1089;&#1082;&#1080;&#1077;_&#1055;&#1077;&#1089;&#1085;&#1080;_-_&#1055;&#1077;&#1089;&#1085;&#1103;_&#1086;_&#1076;&#1088;&#1091;&#1078;&#1073;&#1077;_(&#1063;&#1090;&#1086;_&#1084;&#1085;&#1077;_&#1089;&#1085;&#1077;&#1075;__&#1095;&#1090;&#1086;_&#1084;&#1085;&#1077;_&#1079;..._-_(mp3poisk.net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0;&#1083;&#1072;&#1089;&#1085;&#1099;&#1081;%20&#1082;&#1083;&#1072;&#1089;&#1085;&#1099;&#1081;\&#1053;&#1086;&#1074;&#1072;&#1103;%20&#1087;&#1072;&#1087;&#1082;&#1072;\&#1079;&#1072;&#1085;&#1103;&#1090;&#1080;&#1077;\&#1044;&#1077;&#1090;&#1089;&#1082;&#1080;&#1077;%20&#1087;&#1077;&#1089;&#1077;&#1085;&#1082;&#1080;%20-%20&#1055;&#1077;&#1089;&#1085;&#1103;%20&#1086;%20&#1076;&#1088;&#1091;&#1078;&#1073;&#1077;%20%20(audiopoisk.com)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0;&#1083;&#1072;&#1089;&#1085;&#1099;&#1081;%20&#1082;&#1083;&#1072;&#1089;&#1085;&#1099;&#1081;\&#1053;&#1086;&#1074;&#1072;&#1103;%20&#1087;&#1072;&#1087;&#1082;&#1072;\&#1079;&#1072;&#1085;&#1103;&#1090;&#1080;&#1077;\&#1044;&#1088;&#1091;&#1075;%20&#1074;%20&#1073;&#1077;&#1076;&#1077;%20&#1085;&#1077;%20&#1073;&#1088;&#1086;&#1089;&#1080;&#1090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!My_eBooks\фоны для PowerPoint\Шаблоны ppt\shablon-p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7"/>
            <a:ext cx="7092280" cy="936103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хорошо, что на свете есть друзья!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P10109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466782"/>
            <a:ext cx="691276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Детские_Песни_-_Песня_о_дружбе_(Что_мне_снег__что_мне_з..._-_(mp3poisk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01024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50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!My_eBooks\фоны для PowerPoint\Шаблоны ppt\shablon-po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/>
              <a:t>« Друг – человек, который связан с кем-нибудь дружбой». </a:t>
            </a:r>
            <a:endParaRPr lang="ru-RU" dirty="0"/>
          </a:p>
        </p:txBody>
      </p:sp>
      <p:pic>
        <p:nvPicPr>
          <p:cNvPr id="4100" name="Picture 4" descr="http://stat11.privet.ru/lr/0817cabec05a1afa118a29f8f04661a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2060848"/>
            <a:ext cx="6445473" cy="4292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!My_eBooks\фоны для PowerPoint\Шаблоны ppt\shablon-p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/>
              <a:t>«Дружба –близкие отношения, </a:t>
            </a:r>
            <a:r>
              <a:rPr lang="ru-RU" sz="3600" b="1" dirty="0" smtClean="0"/>
              <a:t>основанные на </a:t>
            </a:r>
            <a:r>
              <a:rPr lang="ru-RU" sz="3600" b="1" dirty="0"/>
              <a:t>взаимном доверии,                               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   </a:t>
            </a:r>
            <a:r>
              <a:rPr lang="ru-RU" sz="3600" b="1" dirty="0" smtClean="0"/>
              <a:t>привязанности</a:t>
            </a:r>
            <a:r>
              <a:rPr lang="ru-RU" sz="3600" b="1" dirty="0"/>
              <a:t>, общности интересов».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mult-pict.narod.ru8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988840"/>
            <a:ext cx="5904656" cy="442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!My_eBooks\фоны для PowerPoint\Шаблоны ppt\shablon-p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i="1" dirty="0"/>
              <a:t>Дружба - это одно из самых светлых и значимых чувств,  для человека. Настоящая дружба возникает между людьми, которые трепетно, бережно и терпеливо относятся друг к другу.</a:t>
            </a:r>
            <a:endParaRPr lang="ru-RU" sz="3600" dirty="0"/>
          </a:p>
        </p:txBody>
      </p:sp>
      <p:pic>
        <p:nvPicPr>
          <p:cNvPr id="2050" name="Picture 2" descr="http://bygaga.com.ua/uploads/posts/1345104694_widescreen_shrek___friends_005146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870938"/>
            <a:ext cx="5616624" cy="3510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!My_eBooks\фоны для PowerPoint\Шаблоны ppt\shablon-p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Пословицы о дружбе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1556792"/>
            <a:ext cx="21816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 друзей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56792"/>
            <a:ext cx="58326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имей сто рублей, а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имей 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132856"/>
            <a:ext cx="58785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Человек 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без друзей, что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дерево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708920"/>
            <a:ext cx="41987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Друга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ищи, а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найдёшь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284984"/>
            <a:ext cx="63389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Дерево </a:t>
            </a:r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живёт корнями, а 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9017" y="2132856"/>
            <a:ext cx="21750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ез корней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2708920"/>
            <a:ext cx="14109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береги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29769" y="3276273"/>
            <a:ext cx="20319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друзьями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3933056"/>
            <a:ext cx="43065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Дружба 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гриб, 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лесу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93689" y="3933056"/>
            <a:ext cx="23228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найдёшь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4653136"/>
            <a:ext cx="52781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Платье лучше новое, а друг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90459" y="4653136"/>
            <a:ext cx="15969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старый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!My_eBooks\фоны для PowerPoint\Шаблоны ppt\shablon-p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/>
          <a:lstStyle/>
          <a:p>
            <a:pPr algn="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 давайте, давайте дружить,</a:t>
            </a:r>
          </a:p>
          <a:p>
            <a:pPr algn="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Пусть не раз нам стихи эти вспомнятся. </a:t>
            </a:r>
          </a:p>
          <a:p>
            <a:pPr algn="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Если дружбой всегда дорожить,</a:t>
            </a:r>
          </a:p>
          <a:p>
            <a:pPr algn="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 любое желанье исполнится.</a:t>
            </a:r>
          </a:p>
          <a:p>
            <a:endParaRPr lang="ru-RU" dirty="0"/>
          </a:p>
        </p:txBody>
      </p:sp>
      <p:pic>
        <p:nvPicPr>
          <p:cNvPr id="5" name="Содержимое 3" descr="P10109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708920"/>
            <a:ext cx="51845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Детские песенки - Песня о дружбе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57239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Друг в беде не бросит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136</Words>
  <Application>Microsoft Office PowerPoint</Application>
  <PresentationFormat>Экран (4:3)</PresentationFormat>
  <Paragraphs>26</Paragraphs>
  <Slides>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Как хорошо, что на свете есть друзья!</vt:lpstr>
      <vt:lpstr>« Друг – человек, который связан с кем-нибудь дружбой». </vt:lpstr>
      <vt:lpstr>«Дружба –близкие отношения, основанные на взаимном доверии,                                    привязанности, общности интересов». </vt:lpstr>
      <vt:lpstr>Дружба - это одно из самых светлых и значимых чувств,  для человека. Настоящая дружба возникает между людьми, которые трепетно, бережно и терпеливо относятся друг к другу.</vt:lpstr>
      <vt:lpstr>Пословицы о дружбе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хорошо, что на свете есть друзья!</dc:title>
  <dc:creator>Nastya</dc:creator>
  <cp:lastModifiedBy>User</cp:lastModifiedBy>
  <cp:revision>18</cp:revision>
  <dcterms:created xsi:type="dcterms:W3CDTF">2012-11-20T12:12:42Z</dcterms:created>
  <dcterms:modified xsi:type="dcterms:W3CDTF">2012-11-21T05:25:09Z</dcterms:modified>
</cp:coreProperties>
</file>