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937F-C96D-4F97-BE05-5CB076363634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3B16B2-75F8-4874-977E-EDC99FAB9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937F-C96D-4F97-BE05-5CB076363634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16B2-75F8-4874-977E-EDC99FAB9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937F-C96D-4F97-BE05-5CB076363634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16B2-75F8-4874-977E-EDC99FAB9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937F-C96D-4F97-BE05-5CB076363634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3B16B2-75F8-4874-977E-EDC99FAB9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937F-C96D-4F97-BE05-5CB076363634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16B2-75F8-4874-977E-EDC99FAB9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937F-C96D-4F97-BE05-5CB076363634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16B2-75F8-4874-977E-EDC99FAB9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937F-C96D-4F97-BE05-5CB076363634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3B16B2-75F8-4874-977E-EDC99FAB9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937F-C96D-4F97-BE05-5CB076363634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16B2-75F8-4874-977E-EDC99FAB9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937F-C96D-4F97-BE05-5CB076363634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16B2-75F8-4874-977E-EDC99FAB9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937F-C96D-4F97-BE05-5CB076363634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16B2-75F8-4874-977E-EDC99FAB9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937F-C96D-4F97-BE05-5CB076363634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16B2-75F8-4874-977E-EDC99FAB9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16937F-C96D-4F97-BE05-5CB076363634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3B16B2-75F8-4874-977E-EDC99FAB9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8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terapi.dk/uploads/pics/Angst-250_0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fomuvi.ru/wp-content/uploads/2010/10/%D0%98%D0%B3%D1%80%D0%BE%D0%B2%D0%B0%D1%8F-%D0%B7%D0%B0%D0%B2%D0%B8%D1%81%D0%B8%D0%BC%D0%BE%D1%81%D1%82%D1%8C.jpg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hyperlink" Target="http://www.sdelaurukami.ru/images/e0a70f72bdae9885bfc32d7cd19a26a1_X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img0.liveinternet.ru/images/attach/c/0/38/930/38930816_ZUB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88640"/>
            <a:ext cx="6427440" cy="7200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5" descr="никотин убива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356992"/>
            <a:ext cx="3455987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Картинка 25 из 716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14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Картинка 23 из 482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437112"/>
            <a:ext cx="2968279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67744" y="908720"/>
            <a:ext cx="68762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Вредные привычки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0004-004-Vlijanie-kurenija-na-organizm-chelove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00459" cy="6525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Лёгкие </a:t>
            </a:r>
            <a:r>
              <a:rPr lang="ru-RU" dirty="0" smtClean="0"/>
              <a:t>некурящего </a:t>
            </a:r>
            <a:r>
              <a:rPr lang="ru-RU" dirty="0" smtClean="0"/>
              <a:t>и курящего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1256036982_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462378" cy="468685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476672"/>
            <a:ext cx="2952328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Помни!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2936"/>
            <a:ext cx="8686800" cy="37444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 болезням желудка и печени;</a:t>
            </a:r>
          </a:p>
          <a:p>
            <a:r>
              <a:rPr lang="ru-RU" dirty="0" smtClean="0"/>
              <a:t>К расстройству кишечника;</a:t>
            </a:r>
          </a:p>
          <a:p>
            <a:r>
              <a:rPr lang="ru-RU" dirty="0" smtClean="0"/>
              <a:t>К инфекционным заболеваниям (при употреблении из горлышка одной бутылки);</a:t>
            </a:r>
          </a:p>
          <a:p>
            <a:r>
              <a:rPr lang="ru-RU" dirty="0" smtClean="0"/>
              <a:t>К более серьёзным вредным привычкам (к употреблению алкогольных напитков).</a:t>
            </a:r>
            <a:endParaRPr lang="ru-RU" dirty="0"/>
          </a:p>
        </p:txBody>
      </p:sp>
      <p:pic>
        <p:nvPicPr>
          <p:cNvPr id="11266" name="Picture 2" descr="C:\Users\User\Desktop\00014e19108d4c760846fd09f3c5d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5" y="0"/>
            <a:ext cx="3635896" cy="2736490"/>
          </a:xfrm>
          <a:prstGeom prst="rect">
            <a:avLst/>
          </a:prstGeom>
          <a:noFill/>
        </p:spPr>
      </p:pic>
      <p:pic>
        <p:nvPicPr>
          <p:cNvPr id="11267" name="Picture 3" descr="C:\Users\User\Desktop\32001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35896" cy="265077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1254916944_mo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816424" cy="4442318"/>
          </a:xfrm>
          <a:prstGeom prst="rect">
            <a:avLst/>
          </a:prstGeom>
          <a:noFill/>
        </p:spPr>
      </p:pic>
      <p:pic>
        <p:nvPicPr>
          <p:cNvPr id="12291" name="Picture 3" descr="C:\Users\User\Desktop\Alcoholic_bever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Рисунок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7502525" cy="56642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Рисунок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964488" cy="6525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3" y="188640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Полезные привычки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7" descr="Картинка 65 из 23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140968"/>
            <a:ext cx="4355976" cy="326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Картинка 61 из 716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628800"/>
            <a:ext cx="30194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Рисунок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67125"/>
            <a:ext cx="2809876" cy="3190875"/>
          </a:xfrm>
          <a:prstGeom prst="rect">
            <a:avLst/>
          </a:prstGeom>
          <a:noFill/>
        </p:spPr>
      </p:pic>
      <p:pic>
        <p:nvPicPr>
          <p:cNvPr id="2051" name="Picture 3" descr="C:\Users\User\Desktop\Рисунок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980728"/>
            <a:ext cx="2047875" cy="27241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2106" y="188640"/>
            <a:ext cx="70902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Вредные привычки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User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629025" cy="2724150"/>
          </a:xfrm>
          <a:prstGeom prst="rect">
            <a:avLst/>
          </a:prstGeom>
          <a:noFill/>
        </p:spPr>
      </p:pic>
      <p:pic>
        <p:nvPicPr>
          <p:cNvPr id="1027" name="Picture 3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1085850"/>
            <a:ext cx="2886075" cy="2171700"/>
          </a:xfrm>
          <a:prstGeom prst="rect">
            <a:avLst/>
          </a:prstGeom>
          <a:noFill/>
        </p:spPr>
      </p:pic>
      <p:pic>
        <p:nvPicPr>
          <p:cNvPr id="1028" name="Picture 4" descr="C:\Users\User\Desktop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149080"/>
            <a:ext cx="3130550" cy="2397125"/>
          </a:xfrm>
          <a:prstGeom prst="rect">
            <a:avLst/>
          </a:prstGeom>
          <a:noFill/>
        </p:spPr>
      </p:pic>
      <p:pic>
        <p:nvPicPr>
          <p:cNvPr id="1029" name="Picture 5" descr="C:\Users\User\Desktop\Рисунок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17032"/>
            <a:ext cx="3895725" cy="29241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Опрятность и аккуратность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118_45466l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3456384" cy="2736304"/>
          </a:xfrm>
          <a:prstGeom prst="rect">
            <a:avLst/>
          </a:prstGeom>
          <a:noFill/>
        </p:spPr>
      </p:pic>
      <p:pic>
        <p:nvPicPr>
          <p:cNvPr id="3075" name="Picture 3" descr="C:\Users\User\Desktop\smeyuschiisya-malchik-s-nosovym-platkom-v-rukah-0002940942-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126"/>
            <a:ext cx="2555776" cy="2994874"/>
          </a:xfrm>
          <a:prstGeom prst="rect">
            <a:avLst/>
          </a:prstGeom>
          <a:noFill/>
        </p:spPr>
      </p:pic>
      <p:pic>
        <p:nvPicPr>
          <p:cNvPr id="3076" name="Picture 4" descr="C:\Users\User\Desktop\nosepou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86747"/>
            <a:ext cx="3707904" cy="2771253"/>
          </a:xfrm>
          <a:prstGeom prst="rect">
            <a:avLst/>
          </a:prstGeom>
          <a:noFill/>
        </p:spPr>
      </p:pic>
      <p:pic>
        <p:nvPicPr>
          <p:cNvPr id="3077" name="Picture 5" descr="C:\Users\User\Desktop\2319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052736"/>
            <a:ext cx="2915816" cy="291581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img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048000" cy="4086225"/>
          </a:xfrm>
          <a:prstGeom prst="rect">
            <a:avLst/>
          </a:prstGeom>
          <a:noFill/>
        </p:spPr>
      </p:pic>
      <p:pic>
        <p:nvPicPr>
          <p:cNvPr id="4099" name="Picture 3" descr="C:\Users\User\Desktop\801301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344805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Безобидные привычки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o_1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9512" y="1340769"/>
            <a:ext cx="2880320" cy="2897706"/>
          </a:xfrm>
          <a:prstGeom prst="rect">
            <a:avLst/>
          </a:prstGeom>
          <a:noFill/>
        </p:spPr>
      </p:pic>
      <p:pic>
        <p:nvPicPr>
          <p:cNvPr id="5123" name="Picture 3" descr="C:\Users\User\Desktop\bezob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4110980" cy="2222500"/>
          </a:xfrm>
          <a:prstGeom prst="rect">
            <a:avLst/>
          </a:prstGeom>
          <a:noFill/>
        </p:spPr>
      </p:pic>
      <p:pic>
        <p:nvPicPr>
          <p:cNvPr id="5124" name="Picture 4" descr="C:\Users\User\Desktop\0_6db04_43ed6d8d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5956" y="3789040"/>
            <a:ext cx="6128044" cy="270892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57200"/>
            <a:ext cx="6075784" cy="1027584"/>
          </a:xfrm>
        </p:spPr>
        <p:txBody>
          <a:bodyPr/>
          <a:lstStyle/>
          <a:p>
            <a:pPr algn="ctr"/>
            <a:r>
              <a:rPr lang="ru-RU" dirty="0" smtClean="0"/>
              <a:t>Помни!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32856"/>
            <a:ext cx="8686800" cy="3947269"/>
          </a:xfrm>
        </p:spPr>
        <p:txBody>
          <a:bodyPr/>
          <a:lstStyle/>
          <a:p>
            <a:r>
              <a:rPr lang="ru-RU" dirty="0" smtClean="0"/>
              <a:t>Жевать резинку можно только после еды;</a:t>
            </a:r>
          </a:p>
          <a:p>
            <a:r>
              <a:rPr lang="ru-RU" dirty="0" smtClean="0"/>
              <a:t>Прекратить жевать, как только закончится сладкий вкус;</a:t>
            </a:r>
          </a:p>
          <a:p>
            <a:r>
              <a:rPr lang="ru-RU" dirty="0" smtClean="0"/>
              <a:t>Не заменяйте свободное время жевательной резинкой;</a:t>
            </a:r>
            <a:endParaRPr lang="ru-RU" dirty="0"/>
          </a:p>
        </p:txBody>
      </p:sp>
      <p:pic>
        <p:nvPicPr>
          <p:cNvPr id="6146" name="Picture 2" descr="C:\Users\User\Desktop\a38df77d6837f5e53bae743a756fbf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843807" cy="209019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457200"/>
            <a:ext cx="5283696" cy="739552"/>
          </a:xfrm>
        </p:spPr>
        <p:txBody>
          <a:bodyPr/>
          <a:lstStyle/>
          <a:p>
            <a:pPr algn="ctr"/>
            <a:r>
              <a:rPr lang="ru-RU" dirty="0" smtClean="0"/>
              <a:t>Последствия!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60848"/>
            <a:ext cx="8686800" cy="4019277"/>
          </a:xfrm>
        </p:spPr>
        <p:txBody>
          <a:bodyPr/>
          <a:lstStyle/>
          <a:p>
            <a:r>
              <a:rPr lang="ru-RU" dirty="0" smtClean="0"/>
              <a:t>К болезням желудка;</a:t>
            </a:r>
          </a:p>
          <a:p>
            <a:r>
              <a:rPr lang="ru-RU" dirty="0" smtClean="0"/>
              <a:t>К инфекционным болезням (в случае употребления чужой жевательной резинке);</a:t>
            </a:r>
          </a:p>
          <a:p>
            <a:r>
              <a:rPr lang="ru-RU" dirty="0" smtClean="0"/>
              <a:t>К потере внимания;</a:t>
            </a:r>
          </a:p>
          <a:p>
            <a:r>
              <a:rPr lang="ru-RU" dirty="0" smtClean="0"/>
              <a:t>К приобретению более серьёзных вредных привычек (к курению).</a:t>
            </a:r>
            <a:endParaRPr lang="ru-RU" dirty="0"/>
          </a:p>
        </p:txBody>
      </p:sp>
      <p:pic>
        <p:nvPicPr>
          <p:cNvPr id="7170" name="Picture 2" descr="C:\Users\User\Desktop\a38df77d6837f5e53bae743a756fbf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2717582" cy="199742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«Курить – здоровью вредить!»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Рисунок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012" y="3783813"/>
            <a:ext cx="4751988" cy="2741531"/>
          </a:xfrm>
          <a:prstGeom prst="rect">
            <a:avLst/>
          </a:prstGeom>
          <a:noFill/>
        </p:spPr>
      </p:pic>
      <p:pic>
        <p:nvPicPr>
          <p:cNvPr id="8195" name="Picture 3" descr="C:\Users\User\Desktop\Рисунок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430591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1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87</TotalTime>
  <Words>112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Тема11</vt:lpstr>
      <vt:lpstr>Слайд 1</vt:lpstr>
      <vt:lpstr>Слайд 2</vt:lpstr>
      <vt:lpstr>Слайд 3</vt:lpstr>
      <vt:lpstr>Опрятность и аккуратность</vt:lpstr>
      <vt:lpstr>Слайд 5</vt:lpstr>
      <vt:lpstr>Безобидные привычки</vt:lpstr>
      <vt:lpstr>Помни!</vt:lpstr>
      <vt:lpstr>Последствия!</vt:lpstr>
      <vt:lpstr>«Курить – здоровью вредить!»</vt:lpstr>
      <vt:lpstr>Слайд 10</vt:lpstr>
      <vt:lpstr>Лёгкие некурящего и курящего человека</vt:lpstr>
      <vt:lpstr>Помни!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2012-11-28T00:31:35Z</dcterms:created>
  <dcterms:modified xsi:type="dcterms:W3CDTF">2012-12-02T06:38:18Z</dcterms:modified>
</cp:coreProperties>
</file>