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62" r:id="rId11"/>
    <p:sldId id="263" r:id="rId12"/>
    <p:sldId id="264" r:id="rId13"/>
    <p:sldId id="265" r:id="rId14"/>
    <p:sldId id="266" r:id="rId15"/>
    <p:sldId id="270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2" autoAdjust="0"/>
  </p:normalViewPr>
  <p:slideViewPr>
    <p:cSldViewPr>
      <p:cViewPr varScale="1">
        <p:scale>
          <a:sx n="87" d="100"/>
          <a:sy n="87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1%81%D0%BE%D0%BB%D1%8C&amp;img_url=http://delo.ua/files/news_tape/images/1540/77/kitaj-massovo-skupaet-sol-_154077_s1.jpg&amp;pos=85&amp;fyandex=1&amp;rpt=simage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znohist.ucoz.ru/_ph/1/925460905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7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6.xml"/><Relationship Id="rId17" Type="http://schemas.openxmlformats.org/officeDocument/2006/relationships/slide" Target="slide18.xml"/><Relationship Id="rId2" Type="http://schemas.openxmlformats.org/officeDocument/2006/relationships/image" Target="../media/image1.jpeg"/><Relationship Id="rId16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5.xml"/><Relationship Id="rId5" Type="http://schemas.openxmlformats.org/officeDocument/2006/relationships/slide" Target="slide6.xml"/><Relationship Id="rId15" Type="http://schemas.openxmlformats.org/officeDocument/2006/relationships/slide" Target="slide12.xml"/><Relationship Id="rId10" Type="http://schemas.openxmlformats.org/officeDocument/2006/relationships/slide" Target="slide14.xml"/><Relationship Id="rId19" Type="http://schemas.openxmlformats.org/officeDocument/2006/relationships/image" Target="../media/image2.jpeg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reamworlds.ru/uploads/posts/2009-06/thumbs/1246349517_41-11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3816424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latin typeface="Gabriola" pitchFamily="82" charset="0"/>
                <a:cs typeface="FrankRuehl" pitchFamily="34" charset="-79"/>
              </a:rPr>
              <a:t>Древняя Русь</a:t>
            </a:r>
            <a:endParaRPr lang="ru-RU" sz="8800" b="1" dirty="0">
              <a:latin typeface="Gabriola" pitchFamily="82" charset="0"/>
              <a:cs typeface="FrankRuehl" pitchFamily="34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Интеллектуальная игра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7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899" y="675721"/>
            <a:ext cx="88421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Что славяне считали даром солнца?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6560925" y="5009981"/>
            <a:ext cx="2342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соль</a:t>
            </a:r>
            <a:endParaRPr lang="ru-RU" sz="8800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971600" y="5733256"/>
            <a:ext cx="961074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1028" name="Picture 4" descr="http://im6-tub-ru.yandex.net/i?id=136656280-6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5328894" cy="368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6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7056" y="105273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Какие два города объединил князь Олег, что укрепило Русь.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2780928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Новгород и Киев</a:t>
            </a:r>
            <a:endParaRPr lang="ru-RU" sz="5400" b="1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236296" y="5795021"/>
            <a:ext cx="1008112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319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1216" y="1799229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Слыл Ярослав неутомимым строителем. </a:t>
            </a:r>
            <a:r>
              <a:rPr lang="ru-RU" sz="3200" dirty="0"/>
              <a:t>Ч</a:t>
            </a:r>
            <a:r>
              <a:rPr lang="ru-RU" sz="3200" dirty="0" smtClean="0"/>
              <a:t>то он построил в Киеве в честь победы над печенегами?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5805264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Софийский собор</a:t>
            </a:r>
            <a:endParaRPr lang="ru-RU" sz="4000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308304" y="6021288"/>
            <a:ext cx="1008112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8195" name="Picture 3" descr="http://znohist.ucoz.ru/_ph/1/925460905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603394"/>
            <a:ext cx="6371714" cy="47698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286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268760"/>
            <a:ext cx="7128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Владимир Мономах пером владел так же хорошо как и мечем, какое произведение он написал в назидание детям?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231740" y="2407533"/>
            <a:ext cx="4608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«Поучение»</a:t>
            </a:r>
            <a:endParaRPr lang="ru-RU" sz="5400" b="1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827584" y="6021288"/>
            <a:ext cx="1008112" cy="38678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97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649" y="341267"/>
            <a:ext cx="8871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 каком году </a:t>
            </a:r>
            <a:r>
              <a:rPr lang="ru-RU" sz="3600" dirty="0"/>
              <a:t>к</a:t>
            </a:r>
            <a:r>
              <a:rPr lang="ru-RU" sz="3600" dirty="0" smtClean="0"/>
              <a:t>нязь Владимир крестил Русь?</a:t>
            </a:r>
            <a:endParaRPr lang="ru-RU" sz="3600" dirty="0"/>
          </a:p>
        </p:txBody>
      </p:sp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7164288" y="5949280"/>
            <a:ext cx="1229854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5013176"/>
            <a:ext cx="4320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988 год</a:t>
            </a:r>
            <a:endParaRPr lang="ru-RU" sz="6600" dirty="0"/>
          </a:p>
        </p:txBody>
      </p:sp>
      <p:pic>
        <p:nvPicPr>
          <p:cNvPr id="1028" name="Picture 4" descr="http://s003.radikal.ru/i202/1101/df/ce2797d317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183" y="360537"/>
            <a:ext cx="6646185" cy="469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70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188640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Когда славяне отмечают день славянской письменности?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60890" y="1841048"/>
            <a:ext cx="23936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24 мая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7020272" y="5517232"/>
            <a:ext cx="1152128" cy="50783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5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92696"/>
            <a:ext cx="8293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 какой даты началась история Москвы?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484785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Первое упоминание в летописи о Москве 1147 год</a:t>
            </a:r>
            <a:endParaRPr lang="ru-RU" sz="6000" b="1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6228184" y="5589240"/>
            <a:ext cx="1152128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92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7667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В каком году произошло образование Киевской Руси?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33534" y="1268760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Образование Киевской Руси произошло 882 году</a:t>
            </a:r>
            <a:endParaRPr lang="ru-RU" sz="6000" b="1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308304" y="5805264"/>
            <a:ext cx="1152128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516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471" y="548680"/>
            <a:ext cx="41044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чем великая заслуга Кирилла и </a:t>
            </a:r>
            <a:r>
              <a:rPr lang="ru-RU" sz="2800" dirty="0" err="1" smtClean="0"/>
              <a:t>Мефодия</a:t>
            </a:r>
            <a:r>
              <a:rPr lang="ru-RU" sz="2800" dirty="0" smtClean="0"/>
              <a:t> перед славянами?</a:t>
            </a:r>
            <a:endParaRPr lang="ru-RU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132" y="404664"/>
            <a:ext cx="4450995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1319284" y="6079706"/>
            <a:ext cx="1041074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1772816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Создание письменности, гораздо более понятной и удобной в использовании, азбука.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3576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2132856"/>
            <a:ext cx="6840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«Прошлое уже нам неподвластно, но </a:t>
            </a:r>
            <a:r>
              <a:rPr lang="ru-RU" sz="4000" smtClean="0"/>
              <a:t>будущее зависит от </a:t>
            </a:r>
            <a:r>
              <a:rPr lang="ru-RU" sz="4000" dirty="0" smtClean="0"/>
              <a:t>нас.» </a:t>
            </a:r>
          </a:p>
          <a:p>
            <a:pPr algn="ctr"/>
            <a:r>
              <a:rPr lang="ru-RU" sz="4000" dirty="0"/>
              <a:t> </a:t>
            </a:r>
            <a:endParaRPr lang="ru-RU" sz="4000" dirty="0" smtClean="0"/>
          </a:p>
          <a:p>
            <a:pPr algn="ctr"/>
            <a:r>
              <a:rPr lang="ru-RU" sz="4000" dirty="0"/>
              <a:t> </a:t>
            </a:r>
            <a:r>
              <a:rPr lang="ru-RU" sz="4000" dirty="0" smtClean="0"/>
              <a:t>                                </a:t>
            </a:r>
            <a:r>
              <a:rPr lang="ru-RU" sz="3600" dirty="0" err="1" smtClean="0"/>
              <a:t>П.Чаадаев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5740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879272" y="1884479"/>
            <a:ext cx="1221905" cy="7228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866087" y="2927409"/>
            <a:ext cx="1235090" cy="72008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8" name="Овал 7"/>
          <p:cNvSpPr/>
          <p:nvPr/>
        </p:nvSpPr>
        <p:spPr>
          <a:xfrm>
            <a:off x="2771800" y="332655"/>
            <a:ext cx="1656184" cy="121189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славяне</a:t>
            </a:r>
            <a:endParaRPr lang="ru-RU" sz="2000" dirty="0"/>
          </a:p>
        </p:txBody>
      </p:sp>
      <p:sp>
        <p:nvSpPr>
          <p:cNvPr id="11" name="Овал 10"/>
          <p:cNvSpPr/>
          <p:nvPr/>
        </p:nvSpPr>
        <p:spPr>
          <a:xfrm>
            <a:off x="7099179" y="387422"/>
            <a:ext cx="1656184" cy="1237658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даты</a:t>
            </a:r>
            <a:endParaRPr lang="ru-RU" sz="3200" dirty="0"/>
          </a:p>
        </p:txBody>
      </p:sp>
      <p:sp>
        <p:nvSpPr>
          <p:cNvPr id="12" name="Овал 11"/>
          <p:cNvSpPr/>
          <p:nvPr/>
        </p:nvSpPr>
        <p:spPr>
          <a:xfrm>
            <a:off x="4880923" y="364298"/>
            <a:ext cx="1872208" cy="1211897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Славные дела</a:t>
            </a:r>
            <a:endParaRPr lang="ru-RU" sz="2400" dirty="0"/>
          </a:p>
        </p:txBody>
      </p:sp>
      <p:sp>
        <p:nvSpPr>
          <p:cNvPr id="13" name="Овал 12"/>
          <p:cNvSpPr/>
          <p:nvPr/>
        </p:nvSpPr>
        <p:spPr>
          <a:xfrm>
            <a:off x="641627" y="387422"/>
            <a:ext cx="1724105" cy="1165650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к</a:t>
            </a:r>
            <a:r>
              <a:rPr lang="ru-RU" sz="2400" dirty="0" smtClean="0"/>
              <a:t>нязья</a:t>
            </a:r>
            <a:endParaRPr lang="ru-RU" sz="2400" dirty="0"/>
          </a:p>
        </p:txBody>
      </p:sp>
      <p:sp>
        <p:nvSpPr>
          <p:cNvPr id="2" name="Управляющая кнопка: настраиваемая 1">
            <a:hlinkClick r:id="rId4" action="ppaction://hlinksldjump" highlightClick="1"/>
          </p:cNvPr>
          <p:cNvSpPr/>
          <p:nvPr/>
        </p:nvSpPr>
        <p:spPr>
          <a:xfrm>
            <a:off x="866087" y="3968148"/>
            <a:ext cx="1176504" cy="7392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3" name="Управляющая кнопка: настраиваемая 2">
            <a:hlinkClick r:id="rId5" action="ppaction://hlinksldjump" highlightClick="1"/>
          </p:cNvPr>
          <p:cNvSpPr/>
          <p:nvPr/>
        </p:nvSpPr>
        <p:spPr>
          <a:xfrm>
            <a:off x="879272" y="5085184"/>
            <a:ext cx="1221905" cy="64807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40</a:t>
            </a:r>
            <a:endParaRPr lang="ru-RU" sz="4000" dirty="0"/>
          </a:p>
        </p:txBody>
      </p:sp>
      <p:sp>
        <p:nvSpPr>
          <p:cNvPr id="5" name="Управляющая кнопка: настраиваемая 4">
            <a:hlinkClick r:id="rId6" action="ppaction://hlinksldjump" highlightClick="1"/>
          </p:cNvPr>
          <p:cNvSpPr/>
          <p:nvPr/>
        </p:nvSpPr>
        <p:spPr>
          <a:xfrm>
            <a:off x="3113517" y="1941138"/>
            <a:ext cx="1224136" cy="7228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7" name="Управляющая кнопка: настраиваемая 6">
            <a:hlinkClick r:id="rId7" action="ppaction://hlinksldjump" highlightClick="1"/>
          </p:cNvPr>
          <p:cNvSpPr/>
          <p:nvPr/>
        </p:nvSpPr>
        <p:spPr>
          <a:xfrm>
            <a:off x="3059831" y="2927409"/>
            <a:ext cx="1277821" cy="75361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9" name="Управляющая кнопка: настраиваемая 8">
            <a:hlinkClick r:id="rId8" action="ppaction://hlinksldjump" highlightClick="1"/>
          </p:cNvPr>
          <p:cNvSpPr/>
          <p:nvPr/>
        </p:nvSpPr>
        <p:spPr>
          <a:xfrm>
            <a:off x="3059831" y="3959697"/>
            <a:ext cx="1277820" cy="7477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10" name="Управляющая кнопка: настраиваемая 9">
            <a:hlinkClick r:id="rId9" action="ppaction://hlinksldjump" highlightClick="1"/>
          </p:cNvPr>
          <p:cNvSpPr/>
          <p:nvPr/>
        </p:nvSpPr>
        <p:spPr>
          <a:xfrm>
            <a:off x="3058444" y="5031432"/>
            <a:ext cx="1278463" cy="70182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14" name="Управляющая кнопка: настраиваемая 13">
            <a:hlinkClick r:id="rId10" action="ppaction://hlinksldjump" highlightClick="1"/>
          </p:cNvPr>
          <p:cNvSpPr/>
          <p:nvPr/>
        </p:nvSpPr>
        <p:spPr>
          <a:xfrm>
            <a:off x="7315203" y="1884479"/>
            <a:ext cx="1224136" cy="7228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10</a:t>
            </a:r>
            <a:endParaRPr lang="ru-RU" sz="4000" dirty="0"/>
          </a:p>
        </p:txBody>
      </p:sp>
      <p:sp>
        <p:nvSpPr>
          <p:cNvPr id="15" name="Управляющая кнопка: настраиваемая 14">
            <a:hlinkClick r:id="rId11" action="ppaction://hlinksldjump" highlightClick="1"/>
          </p:cNvPr>
          <p:cNvSpPr/>
          <p:nvPr/>
        </p:nvSpPr>
        <p:spPr>
          <a:xfrm>
            <a:off x="7420070" y="2928054"/>
            <a:ext cx="1224136" cy="64807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20</a:t>
            </a:r>
            <a:endParaRPr lang="ru-RU" sz="4000" dirty="0"/>
          </a:p>
        </p:txBody>
      </p:sp>
      <p:sp>
        <p:nvSpPr>
          <p:cNvPr id="16" name="Управляющая кнопка: настраиваемая 15">
            <a:hlinkClick r:id="rId12" action="ppaction://hlinksldjump" highlightClick="1"/>
          </p:cNvPr>
          <p:cNvSpPr/>
          <p:nvPr/>
        </p:nvSpPr>
        <p:spPr>
          <a:xfrm>
            <a:off x="7420070" y="3959696"/>
            <a:ext cx="1224136" cy="74769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30</a:t>
            </a:r>
            <a:endParaRPr lang="ru-RU" sz="4000" dirty="0"/>
          </a:p>
        </p:txBody>
      </p:sp>
      <p:sp>
        <p:nvSpPr>
          <p:cNvPr id="17" name="Управляющая кнопка: настраиваемая 16">
            <a:hlinkClick r:id="rId13" action="ppaction://hlinksldjump" highlightClick="1"/>
          </p:cNvPr>
          <p:cNvSpPr/>
          <p:nvPr/>
        </p:nvSpPr>
        <p:spPr>
          <a:xfrm>
            <a:off x="7379874" y="5031432"/>
            <a:ext cx="1304528" cy="68336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18" name="Управляющая кнопка: настраиваемая 17">
            <a:hlinkClick r:id="rId14" action="ppaction://hlinksldjump" highlightClick="1"/>
          </p:cNvPr>
          <p:cNvSpPr/>
          <p:nvPr/>
        </p:nvSpPr>
        <p:spPr>
          <a:xfrm>
            <a:off x="5127727" y="1936203"/>
            <a:ext cx="1378599" cy="69854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19" name="Управляющая кнопка: настраиваемая 18">
            <a:hlinkClick r:id="rId15" action="ppaction://hlinksldjump" highlightClick="1"/>
          </p:cNvPr>
          <p:cNvSpPr/>
          <p:nvPr/>
        </p:nvSpPr>
        <p:spPr>
          <a:xfrm>
            <a:off x="5201661" y="2928054"/>
            <a:ext cx="1304665" cy="71943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20" name="Управляющая кнопка: настраиваемая 19">
            <a:hlinkClick r:id="rId16" action="ppaction://hlinksldjump" highlightClick="1"/>
          </p:cNvPr>
          <p:cNvSpPr/>
          <p:nvPr/>
        </p:nvSpPr>
        <p:spPr>
          <a:xfrm>
            <a:off x="5201661" y="3944552"/>
            <a:ext cx="1317037" cy="7392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30</a:t>
            </a:r>
            <a:endParaRPr lang="ru-RU" sz="3600" dirty="0"/>
          </a:p>
        </p:txBody>
      </p:sp>
      <p:sp>
        <p:nvSpPr>
          <p:cNvPr id="21" name="Управляющая кнопка: настраиваемая 20">
            <a:hlinkClick r:id="rId17" action="ppaction://hlinksldjump" highlightClick="1"/>
          </p:cNvPr>
          <p:cNvSpPr/>
          <p:nvPr/>
        </p:nvSpPr>
        <p:spPr>
          <a:xfrm>
            <a:off x="5201661" y="5007835"/>
            <a:ext cx="1255475" cy="70182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40</a:t>
            </a:r>
            <a:endParaRPr lang="ru-RU" sz="3600" dirty="0"/>
          </a:p>
        </p:txBody>
      </p:sp>
      <p:sp>
        <p:nvSpPr>
          <p:cNvPr id="22" name="7-конечная звезда 21">
            <a:hlinkClick r:id="rId18" action="ppaction://hlinksldjump"/>
          </p:cNvPr>
          <p:cNvSpPr/>
          <p:nvPr/>
        </p:nvSpPr>
        <p:spPr>
          <a:xfrm>
            <a:off x="4016458" y="6237312"/>
            <a:ext cx="1728933" cy="432048"/>
          </a:xfrm>
          <a:prstGeom prst="star7">
            <a:avLst/>
          </a:prstGeom>
          <a:blipFill>
            <a:blip r:embed="rId19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9267" y="404663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Как прозвали сына </a:t>
            </a:r>
            <a:r>
              <a:rPr lang="ru-RU" sz="3200" dirty="0"/>
              <a:t>первого князя </a:t>
            </a:r>
            <a:r>
              <a:rPr lang="ru-RU" sz="3200" dirty="0" smtClean="0"/>
              <a:t>Московского?</a:t>
            </a:r>
          </a:p>
          <a:p>
            <a:pPr algn="ctr"/>
            <a:r>
              <a:rPr lang="ru-RU" sz="3200" dirty="0" smtClean="0"/>
              <a:t>(умный, хитрый, из всего умел извлечь выгоду и своего не упускал)</a:t>
            </a:r>
          </a:p>
          <a:p>
            <a:pPr algn="ctr"/>
            <a:r>
              <a:rPr lang="ru-RU" sz="3200" dirty="0" smtClean="0"/>
              <a:t> Бедным всегда подавал милостыню.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050993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b="1" dirty="0" smtClean="0"/>
          </a:p>
          <a:p>
            <a:r>
              <a:rPr lang="ru-RU" sz="6000" b="1" dirty="0" smtClean="0"/>
              <a:t>Иван</a:t>
            </a:r>
            <a:r>
              <a:rPr lang="en-US" sz="6000" b="1" dirty="0" smtClean="0"/>
              <a:t> </a:t>
            </a:r>
            <a:r>
              <a:rPr lang="ru-RU" sz="6000" b="1" dirty="0" smtClean="0"/>
              <a:t>Данилович</a:t>
            </a:r>
          </a:p>
          <a:p>
            <a:pPr algn="ctr"/>
            <a:r>
              <a:rPr lang="ru-RU" sz="6000" b="1" dirty="0" smtClean="0"/>
              <a:t> </a:t>
            </a:r>
          </a:p>
          <a:p>
            <a:pPr algn="ctr"/>
            <a:r>
              <a:rPr lang="ru-RU" sz="6000" b="1" dirty="0" err="1" smtClean="0"/>
              <a:t>Калита</a:t>
            </a:r>
            <a:endParaRPr lang="ru-RU" sz="6000" b="1" dirty="0"/>
          </a:p>
        </p:txBody>
      </p:sp>
      <p:sp>
        <p:nvSpPr>
          <p:cNvPr id="8" name="Управляющая кнопка: настраиваемая 7">
            <a:hlinkClick r:id="" action="ppaction://hlinkshowjump?jump=previousslide" highlightClick="1"/>
          </p:cNvPr>
          <p:cNvSpPr/>
          <p:nvPr/>
        </p:nvSpPr>
        <p:spPr>
          <a:xfrm>
            <a:off x="539552" y="6038365"/>
            <a:ext cx="1296144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/>
              <a:t>назад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24924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9593" y="746701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При каком князе Киев стал богатым и красивым городом? 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1700808"/>
            <a:ext cx="37962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Князь Владимир</a:t>
            </a:r>
            <a:endParaRPr lang="ru-RU" sz="4000" dirty="0"/>
          </a:p>
        </p:txBody>
      </p:sp>
      <p:sp>
        <p:nvSpPr>
          <p:cNvPr id="2" name="Управляющая кнопка: настраиваемая 1">
            <a:hlinkClick r:id="rId2" action="ppaction://hlinksldjump" highlightClick="1"/>
          </p:cNvPr>
          <p:cNvSpPr/>
          <p:nvPr/>
        </p:nvSpPr>
        <p:spPr>
          <a:xfrm>
            <a:off x="1043608" y="5733256"/>
            <a:ext cx="1224136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83779"/>
            <a:ext cx="3752850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251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90330"/>
            <a:ext cx="76328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Первая известная в истории женщина – правительница на Руси?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647900"/>
            <a:ext cx="44222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Княгиня Ольга</a:t>
            </a:r>
            <a:endParaRPr lang="ru-RU" sz="5400" dirty="0"/>
          </a:p>
        </p:txBody>
      </p:sp>
      <p:sp>
        <p:nvSpPr>
          <p:cNvPr id="2" name="Управляющая кнопка: настраиваемая 1">
            <a:hlinkClick r:id="rId2" action="ppaction://hlinksldjump" highlightClick="1"/>
          </p:cNvPr>
          <p:cNvSpPr/>
          <p:nvPr/>
        </p:nvSpPr>
        <p:spPr>
          <a:xfrm>
            <a:off x="7524328" y="5805264"/>
            <a:ext cx="1224136" cy="5040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15363" name="Picture 3" descr="http://dreamworlds.ru/uploads/posts/2009-06/thumbs/1246349517_41-1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692696"/>
            <a:ext cx="2016224" cy="55619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042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764704"/>
            <a:ext cx="8460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Какой князь считается основателем Русского государства?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115615" y="3573016"/>
            <a:ext cx="17459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Рюрик</a:t>
            </a:r>
            <a:endParaRPr lang="ru-RU" sz="4400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1187624" y="5445224"/>
            <a:ext cx="1296144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52736"/>
            <a:ext cx="47625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7661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404664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Предметы, которые, согласно поверью, спасали от напасти и отводили колдовские чары.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364088" y="3445134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Обереги </a:t>
            </a:r>
            <a:endParaRPr lang="ru-RU" sz="6000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668344" y="5779166"/>
            <a:ext cx="936104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1026" name="Picture 2" descr="http://m-griss.ru/_mod_files/ce_images/Oberegi/oberegi_10x15__6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4759"/>
            <a:ext cx="4000500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09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0728" y="980728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Повелитель грома и молнии, покровитель дружинников и военного дела.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980500" y="2440158"/>
            <a:ext cx="2003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Перун</a:t>
            </a:r>
            <a:endParaRPr lang="ru-RU" sz="5400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482121" y="6051747"/>
            <a:ext cx="936104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2" name="Picture 2" descr="http://ugabuga.ru/files/monsters/slav_mif/peru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28" y="471213"/>
            <a:ext cx="5200650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77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0578" y="332656"/>
            <a:ext cx="9371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Бог ветров, выезжающий каждое утро на колеснице, запряженной белыми огнедышащими конями.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97293" y="5093064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Даждьбог</a:t>
            </a:r>
            <a:endParaRPr lang="ru-RU" sz="4800" dirty="0"/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308304" y="5661248"/>
            <a:ext cx="936104" cy="43204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назад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71" y="548680"/>
            <a:ext cx="4966278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1628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295</Words>
  <Application>Microsoft Office PowerPoint</Application>
  <PresentationFormat>Экран (4:3)</PresentationFormat>
  <Paragraphs>78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Древняя Русь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Русские князья</dc:title>
  <dc:creator>Минкины</dc:creator>
  <cp:lastModifiedBy>Минкины</cp:lastModifiedBy>
  <cp:revision>39</cp:revision>
  <dcterms:created xsi:type="dcterms:W3CDTF">2012-12-26T12:15:17Z</dcterms:created>
  <dcterms:modified xsi:type="dcterms:W3CDTF">2013-01-01T20:07:03Z</dcterms:modified>
</cp:coreProperties>
</file>