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7" r:id="rId3"/>
    <p:sldId id="260" r:id="rId4"/>
    <p:sldId id="262" r:id="rId5"/>
    <p:sldId id="263" r:id="rId6"/>
    <p:sldId id="272" r:id="rId7"/>
    <p:sldId id="274" r:id="rId8"/>
    <p:sldId id="283" r:id="rId9"/>
    <p:sldId id="266" r:id="rId10"/>
    <p:sldId id="265" r:id="rId11"/>
    <p:sldId id="275" r:id="rId12"/>
    <p:sldId id="276" r:id="rId13"/>
    <p:sldId id="278" r:id="rId14"/>
    <p:sldId id="280" r:id="rId15"/>
    <p:sldId id="282" r:id="rId16"/>
    <p:sldId id="269" r:id="rId17"/>
    <p:sldId id="285" r:id="rId18"/>
    <p:sldId id="277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416F7D-11E7-4FB5-ABF3-9ABCC23202F9}" type="datetimeFigureOut">
              <a:rPr lang="ru-RU" smtClean="0"/>
              <a:pPr/>
              <a:t>03.01.2013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C9D6B-7161-457B-B4CA-4E0D9A0D21C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mega-art08.com/index26.html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846158"/>
          </a:xfrm>
        </p:spPr>
        <p:txBody>
          <a:bodyPr>
            <a:normAutofit/>
          </a:bodyPr>
          <a:lstStyle/>
          <a:p>
            <a:r>
              <a:rPr lang="ru-RU" sz="1400" b="1" dirty="0" smtClean="0"/>
              <a:t>муниципальное  бюджетное общеобразовательное  учреждение  средняя общеобразовательная школа городского поселения « Рабочий посёлок Октябрьский» </a:t>
            </a:r>
            <a:r>
              <a:rPr lang="ru-RU" sz="1400" b="1" dirty="0" err="1" smtClean="0"/>
              <a:t>Ванинского</a:t>
            </a:r>
            <a:r>
              <a:rPr lang="ru-RU" sz="1400" b="1" dirty="0" smtClean="0"/>
              <a:t> района  Хабаровского края</a:t>
            </a:r>
            <a:endParaRPr lang="ru-RU" sz="1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Исследовательская  работа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«Мой  прадедушка -  герой»</a:t>
            </a: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4000496" y="4429132"/>
            <a:ext cx="4800576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Участники: ученики  2 «А» класса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latin typeface="+mj-lt"/>
                <a:ea typeface="+mj-ea"/>
                <a:cs typeface="+mj-cs"/>
              </a:rPr>
              <a:t>Классный  руководитель: Кузьмина Елена Викторовн</a:t>
            </a:r>
            <a:r>
              <a:rPr lang="ru-RU" sz="1400" b="1" dirty="0" smtClean="0">
                <a:latin typeface="+mj-lt"/>
                <a:ea typeface="+mj-ea"/>
                <a:cs typeface="+mj-cs"/>
              </a:rPr>
              <a:t>а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714744" y="5572140"/>
            <a:ext cx="2500330" cy="8461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400" b="1" dirty="0" smtClean="0">
                <a:latin typeface="+mj-lt"/>
                <a:ea typeface="+mj-ea"/>
                <a:cs typeface="+mj-cs"/>
              </a:rPr>
              <a:t>2012 год </a:t>
            </a:r>
            <a:endParaRPr kumimoji="0" lang="ru-RU" sz="1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2928934"/>
            <a:ext cx="3286148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Мой </a:t>
            </a:r>
            <a:r>
              <a:rPr lang="ru-RU" sz="3600" dirty="0">
                <a:latin typeface="+mj-lt"/>
              </a:rPr>
              <a:t>прадедушка  </a:t>
            </a:r>
            <a:r>
              <a:rPr lang="ru-RU" sz="36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Шмаков Александр Константинович </a:t>
            </a:r>
            <a:r>
              <a:rPr lang="ru-RU" sz="3600" dirty="0">
                <a:latin typeface="+mj-lt"/>
              </a:rPr>
              <a:t>1912 года рождения прошёл всю войну, дошёл до Берлина, он был командиром отряда. Имел  много наград, орденов и медалей, такие как: «Орден Боевой Славы, «Орден Красной звезды» медаль «За  отвагу», медаль «За победу над Германией» медаль «За взятие Берлина» и ещё много наград, об этом мне рассказывала моя бабушка. Мой прадед был тяжело ранен, но выжил, в госпитале его лечили хорошие врачи, в честь одного врача (её звали Вера Александровна) он назвал свою дочь Верой – это моя бабушка. Мой прадед прожил долгую жизнь, честно трудился, воспитал пятерых детей, но когда наступал День Победы и говорили о тех днях, он не мог сдержать слез. 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Мы </a:t>
            </a:r>
            <a:r>
              <a:rPr lang="ru-RU" sz="3600" dirty="0">
                <a:latin typeface="+mj-lt"/>
              </a:rPr>
              <a:t>часто вспоминаем нашего прадедушку, чтим его память и не хотим, чтобы когда-нибудь это повторилось. Наши прадеды воевали за нас, за Родину, чтобы всем людям на земле жилось хорошо и счастливо. 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Светлая </a:t>
            </a:r>
            <a:r>
              <a:rPr lang="ru-RU" sz="3600" dirty="0">
                <a:latin typeface="+mj-lt"/>
              </a:rPr>
              <a:t>память всем солдатам, защитникам нашей Родины!</a:t>
            </a:r>
          </a:p>
          <a:p>
            <a:pPr>
              <a:buNone/>
            </a:pPr>
            <a:r>
              <a:rPr lang="ru-RU" sz="3600" dirty="0" smtClean="0">
                <a:latin typeface="+mj-lt"/>
              </a:rPr>
              <a:t>      </a:t>
            </a:r>
            <a:r>
              <a:rPr lang="ru-RU" sz="3600" dirty="0">
                <a:latin typeface="+mj-lt"/>
              </a:rPr>
              <a:t>Р.</a:t>
            </a:r>
            <a:r>
              <a:rPr lang="en-US" sz="3600" dirty="0">
                <a:latin typeface="+mj-lt"/>
              </a:rPr>
              <a:t>S</a:t>
            </a:r>
            <a:r>
              <a:rPr lang="ru-RU" sz="3600" dirty="0">
                <a:latin typeface="+mj-lt"/>
              </a:rPr>
              <a:t>.  У  моей бабушки сохранился обрывок военного удостоверения с </a:t>
            </a:r>
            <a:r>
              <a:rPr lang="ru-RU" sz="3300" dirty="0">
                <a:latin typeface="+mj-lt"/>
              </a:rPr>
              <a:t>фотографией прадедушки, посмотрите, какой он был молодой и красивый. </a:t>
            </a:r>
            <a:endParaRPr lang="ru-RU" sz="3300" dirty="0" smtClean="0">
              <a:latin typeface="+mj-lt"/>
            </a:endParaRPr>
          </a:p>
          <a:p>
            <a:pPr>
              <a:buNone/>
            </a:pPr>
            <a:r>
              <a:rPr lang="ru-RU" sz="3300" dirty="0">
                <a:latin typeface="+mj-lt"/>
              </a:rPr>
              <a:t> </a:t>
            </a:r>
            <a:r>
              <a:rPr lang="ru-RU" sz="3300" dirty="0" smtClean="0">
                <a:latin typeface="+mj-lt"/>
              </a:rPr>
              <a:t>                                                                                                                 </a:t>
            </a:r>
          </a:p>
          <a:p>
            <a:pPr>
              <a:buNone/>
            </a:pPr>
            <a:r>
              <a:rPr lang="ru-RU" sz="3300" dirty="0">
                <a:latin typeface="+mj-lt"/>
              </a:rPr>
              <a:t> </a:t>
            </a:r>
            <a:r>
              <a:rPr lang="ru-RU" sz="3300" dirty="0" smtClean="0">
                <a:latin typeface="+mj-lt"/>
              </a:rPr>
              <a:t>                                                                                                       </a:t>
            </a:r>
            <a:r>
              <a:rPr lang="ru-RU" sz="2500" dirty="0" smtClean="0">
                <a:latin typeface="+mj-lt"/>
              </a:rPr>
              <a:t>Правнучка  </a:t>
            </a:r>
            <a:r>
              <a:rPr lang="ru-RU" sz="2500" dirty="0" err="1" smtClean="0">
                <a:latin typeface="+mj-lt"/>
              </a:rPr>
              <a:t>Старенкова</a:t>
            </a:r>
            <a:r>
              <a:rPr lang="ru-RU" sz="2500" dirty="0" smtClean="0">
                <a:latin typeface="+mj-lt"/>
              </a:rPr>
              <a:t> Эля </a:t>
            </a:r>
            <a:endParaRPr lang="ru-RU" sz="2500" dirty="0">
              <a:latin typeface="+mj-lt"/>
            </a:endParaRPr>
          </a:p>
          <a:p>
            <a:pPr>
              <a:buNone/>
            </a:pPr>
            <a:endParaRPr lang="ru-RU" sz="33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4414" y="5429264"/>
            <a:ext cx="657229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Вырупаев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Василий Яковлевич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(1913- 1986)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</a:t>
            </a:r>
            <a:endParaRPr lang="ru-RU" sz="3300" dirty="0">
              <a:latin typeface="+mj-lt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  </a:t>
            </a:r>
            <a:endParaRPr lang="ru-RU" sz="2500" dirty="0">
              <a:latin typeface="+mj-lt"/>
            </a:endParaRPr>
          </a:p>
          <a:p>
            <a:pPr>
              <a:buNone/>
            </a:pPr>
            <a:endParaRPr lang="ru-RU" sz="33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357686" y="1357298"/>
            <a:ext cx="3857652" cy="4357718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000" dirty="0" smtClean="0"/>
              <a:t>    Родился в городе Сретенске, Читинской области. В 1927г закончил школу по ликвидации неграмотности. Всю войну  охранял рубежи Дальнего Востока. Награжден медалью « За победу над Японией»,</a:t>
            </a:r>
            <a:r>
              <a:rPr lang="ru-RU" sz="1400" dirty="0" smtClean="0"/>
              <a:t>30 сентября 1945г</a:t>
            </a:r>
            <a:r>
              <a:rPr lang="ru-RU" sz="2000" dirty="0" smtClean="0"/>
              <a:t>. После окончания войны служил  в органах милиции в городе </a:t>
            </a:r>
            <a:r>
              <a:rPr lang="ru-RU" sz="2000" dirty="0" err="1" smtClean="0"/>
              <a:t>Совгавани</a:t>
            </a:r>
            <a:r>
              <a:rPr lang="ru-RU" sz="2000" dirty="0" smtClean="0"/>
              <a:t>.  </a:t>
            </a:r>
          </a:p>
          <a:p>
            <a:pPr algn="just">
              <a:buNone/>
            </a:pPr>
            <a:r>
              <a:rPr lang="ru-RU" sz="2000" dirty="0" smtClean="0"/>
              <a:t>  </a:t>
            </a:r>
            <a:r>
              <a:rPr lang="ru-RU" sz="1600" dirty="0" smtClean="0"/>
              <a:t>На фотографии внизу </a:t>
            </a:r>
            <a:r>
              <a:rPr lang="ru-RU" sz="1400" dirty="0" smtClean="0"/>
              <a:t>слева: </a:t>
            </a:r>
            <a:r>
              <a:rPr lang="ru-RU" sz="1400" dirty="0" err="1" smtClean="0"/>
              <a:t>Вырупаев</a:t>
            </a:r>
            <a:r>
              <a:rPr lang="ru-RU" sz="1400" dirty="0" smtClean="0"/>
              <a:t> В.Я.)</a:t>
            </a:r>
          </a:p>
          <a:p>
            <a:pPr algn="just">
              <a:buNone/>
            </a:pPr>
            <a:r>
              <a:rPr lang="ru-RU" sz="1400" dirty="0" smtClean="0"/>
              <a:t>                                    Правнук </a:t>
            </a:r>
            <a:r>
              <a:rPr lang="ru-RU" sz="1400" dirty="0" err="1" smtClean="0"/>
              <a:t>Макштадт</a:t>
            </a:r>
            <a:r>
              <a:rPr lang="ru-RU" sz="1400" dirty="0" smtClean="0"/>
              <a:t>  Миша</a:t>
            </a:r>
          </a:p>
          <a:p>
            <a:pPr algn="just">
              <a:buNone/>
            </a:pPr>
            <a:endParaRPr lang="ru-RU" sz="2000" dirty="0"/>
          </a:p>
        </p:txBody>
      </p:sp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500703"/>
            <a:ext cx="657229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1357298"/>
            <a:ext cx="3071834" cy="4000528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Вырупаев</a:t>
            </a:r>
            <a: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Василий Яковлевич </a:t>
            </a:r>
            <a:br>
              <a:rPr lang="ru-RU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</a:t>
            </a:r>
            <a:endParaRPr lang="ru-RU" sz="3300" dirty="0">
              <a:latin typeface="+mj-lt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  </a:t>
            </a:r>
            <a:endParaRPr lang="ru-RU" sz="2500" dirty="0">
              <a:latin typeface="+mj-lt"/>
            </a:endParaRPr>
          </a:p>
          <a:p>
            <a:pPr>
              <a:buNone/>
            </a:pPr>
            <a:endParaRPr lang="ru-RU" sz="33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000232" y="1357298"/>
            <a:ext cx="6215106" cy="407196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</a:t>
            </a:r>
            <a:endParaRPr lang="ru-RU" sz="2000" dirty="0"/>
          </a:p>
        </p:txBody>
      </p:sp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572140"/>
            <a:ext cx="6572296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Admin\Local Settings\Temporary Internet Files\Content.Word\Изображение 14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1285860"/>
            <a:ext cx="5940425" cy="4159458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2553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Иванов Иван Прокопьевич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1914 -2004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135729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</a:t>
            </a:r>
            <a:endParaRPr lang="ru-RU" sz="3300" dirty="0">
              <a:latin typeface="+mj-lt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  </a:t>
            </a:r>
            <a:endParaRPr lang="ru-RU" sz="2500" dirty="0">
              <a:latin typeface="+mj-lt"/>
            </a:endParaRPr>
          </a:p>
          <a:p>
            <a:pPr>
              <a:buNone/>
            </a:pPr>
            <a:endParaRPr lang="ru-RU" sz="33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3214678" y="1285860"/>
            <a:ext cx="5000660" cy="4357718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dirty="0" smtClean="0"/>
              <a:t>    Родился в 1914 г в Сибири. Работал на золотодобывающем  прииске, добывал очень нужный стране металл - золото. В 1943 г был призван в ряды Красной Армии. Служил прапрадедушка на пограничной заставе стрелком, охранял  государственную  границу. В 1945 г со своей семьей уехал жить в Приморский край, посёлок </a:t>
            </a:r>
            <a:r>
              <a:rPr lang="ru-RU" sz="2000" dirty="0" err="1" smtClean="0"/>
              <a:t>Кавалерово</a:t>
            </a:r>
            <a:r>
              <a:rPr lang="ru-RU" sz="2000" dirty="0" smtClean="0"/>
              <a:t>. До 70 лет он работал  кузнецом в кузнеце. Подковывал лошадей ,работал с металлом . Работа была трудная, сложная  и очень нужная в послевоенное  время. Прапрадедушка не  дожил  месяц до своего 90 </a:t>
            </a:r>
            <a:r>
              <a:rPr lang="ru-RU" sz="2000" dirty="0" err="1" smtClean="0"/>
              <a:t>летия</a:t>
            </a:r>
            <a:r>
              <a:rPr lang="ru-RU" sz="2000" dirty="0" smtClean="0"/>
              <a:t>. 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1500" dirty="0" smtClean="0"/>
              <a:t> Правнук  </a:t>
            </a:r>
            <a:r>
              <a:rPr lang="ru-RU" sz="1500" dirty="0" err="1" smtClean="0"/>
              <a:t>Берлизев</a:t>
            </a:r>
            <a:r>
              <a:rPr lang="ru-RU" sz="1500" dirty="0" smtClean="0"/>
              <a:t> Максим</a:t>
            </a:r>
            <a:endParaRPr lang="ru-RU" sz="1500" dirty="0"/>
          </a:p>
        </p:txBody>
      </p:sp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572140"/>
            <a:ext cx="657229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Иванов Иван Прокопьевич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1914 -2003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получил  государственные награды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135729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</a:t>
            </a:r>
            <a:endParaRPr lang="ru-RU" sz="3300" dirty="0">
              <a:latin typeface="+mj-lt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  </a:t>
            </a:r>
            <a:endParaRPr lang="ru-RU" sz="2500" dirty="0">
              <a:latin typeface="+mj-lt"/>
            </a:endParaRPr>
          </a:p>
          <a:p>
            <a:pPr>
              <a:buNone/>
            </a:pPr>
            <a:endParaRPr lang="ru-RU" sz="33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786454"/>
            <a:ext cx="6572296" cy="642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264320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88" y="1500174"/>
            <a:ext cx="5357840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25" y="3643314"/>
            <a:ext cx="5400675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Иванов Иван Прокопьевич </a:t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1914 -2004 </a:t>
            </a:r>
            <a:b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получил  государственные награды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sz="32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643306" y="1357298"/>
            <a:ext cx="4038600" cy="4525963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</a:t>
            </a:r>
            <a:endParaRPr lang="ru-RU" sz="3300" dirty="0">
              <a:latin typeface="+mj-lt"/>
            </a:endParaRPr>
          </a:p>
          <a:p>
            <a:pPr>
              <a:buNone/>
            </a:pPr>
            <a:r>
              <a:rPr lang="ru-RU" sz="3300" dirty="0" smtClean="0">
                <a:latin typeface="+mj-lt"/>
              </a:rPr>
              <a:t>          </a:t>
            </a:r>
            <a:endParaRPr lang="ru-RU" sz="2500" dirty="0">
              <a:latin typeface="+mj-lt"/>
            </a:endParaRPr>
          </a:p>
          <a:p>
            <a:pPr>
              <a:buNone/>
            </a:pPr>
            <a:endParaRPr lang="ru-RU" sz="33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22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6000768"/>
            <a:ext cx="657229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1357298"/>
            <a:ext cx="7686691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3857628"/>
            <a:ext cx="7572428" cy="255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500703"/>
            <a:ext cx="657229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428604"/>
            <a:ext cx="8229600" cy="5697559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Прадедушка, прадедушка, он всю прошёл войну,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От Волги и до самого Берлина.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Прадедушка, прадедушка, он защищал страну,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Он защищал жену свою и сына.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Прадедушка, прадедушка, он жизнью рисковал,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Чтоб опять запели в небе птицы,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стало небо голубым, и смех не угасал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чтобы мне на белый свет родиться,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чтобы мне на белый свет родиться!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У меня всё ещё впереди,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                                          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И свой путь выбирать мне надо.                                                </a:t>
            </a:r>
            <a:r>
              <a:rPr lang="ru-RU" b="1" dirty="0" smtClean="0">
                <a:latin typeface="Arial" pitchFamily="34" charset="0"/>
                <a:cs typeface="Arial" pitchFamily="34" charset="0"/>
              </a:rPr>
              <a:t>Но хочу я его пройти,                                                                          Как по жизни прошёл мой прадед!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5500703"/>
            <a:ext cx="6572296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2071678"/>
            <a:ext cx="578647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85852" y="3714752"/>
            <a:ext cx="657229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7772400" cy="2143140"/>
          </a:xfrm>
        </p:spPr>
        <p:txBody>
          <a:bodyPr>
            <a:normAutofit fontScale="62500" lnSpcReduction="2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Источники:</a:t>
            </a:r>
          </a:p>
          <a:p>
            <a:pPr algn="ctr"/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Семейный архив семьи </a:t>
            </a:r>
            <a:r>
              <a:rPr lang="ru-RU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тарнковой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Татьяны Валерьевны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Семейный архив семьи Осиповой Людмилы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Яковлены</a:t>
            </a:r>
            <a:endParaRPr lang="ru-RU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Семейный архив семьи Кречетовой  Светланы Константиновны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Семейный архив  семьи 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Ахремчук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Юлии Юрьевны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Информация семьи Никулиной Людмилы Владимировны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Семейный архив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Берлизева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Романа Александровича </a:t>
            </a:r>
          </a:p>
          <a:p>
            <a:pPr marL="457200" indent="-457200">
              <a:buAutoNum type="arabicPeriod"/>
            </a:pPr>
            <a:r>
              <a:rPr lang="en-US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  <a:hlinkClick r:id="rId4"/>
              </a:rPr>
              <a:t>http://www.mega-art08.com/index26.html</a:t>
            </a:r>
            <a:r>
              <a:rPr lang="ru-RU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- открытки, наклейки</a:t>
            </a:r>
          </a:p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Слова Михаила </a:t>
            </a:r>
            <a:r>
              <a:rPr lang="ru-RU" dirty="0" err="1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Загота</a:t>
            </a:r>
            <a:r>
              <a:rPr lang="ru-RU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« Прадедушка»</a:t>
            </a:r>
            <a:endParaRPr lang="ru-RU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114552"/>
          </a:xfrm>
        </p:spPr>
        <p:txBody>
          <a:bodyPr/>
          <a:lstStyle/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85786" y="1142984"/>
            <a:ext cx="72866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Мая  День Победы. Вся наша страна отмечает этот великий праздник. Мы дети тоже празднуем и вспоминаем своих родных, воевавших против фашизма. 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 расскажем 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 своём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прадедушках. 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14546" y="3000372"/>
            <a:ext cx="4762500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1800" b="1" dirty="0" smtClean="0">
                <a:latin typeface="+mj-lt"/>
                <a:cs typeface="Arial" pitchFamily="34" charset="0"/>
              </a:rPr>
              <a:t>Исследовательская  работа  </a:t>
            </a:r>
            <a:r>
              <a:rPr lang="ru-RU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Arial" pitchFamily="34" charset="0"/>
              </a:rPr>
              <a:t>« Мой прадедушка- герой»</a:t>
            </a:r>
          </a:p>
          <a:p>
            <a:pPr>
              <a:buNone/>
            </a:pPr>
            <a:r>
              <a:rPr lang="ru-RU" sz="1800" b="1" dirty="0" smtClean="0">
                <a:latin typeface="+mj-lt"/>
                <a:cs typeface="Arial" pitchFamily="34" charset="0"/>
              </a:rPr>
              <a:t>Возраст детей : 8-9 лет</a:t>
            </a:r>
          </a:p>
          <a:p>
            <a:pPr>
              <a:buNone/>
            </a:pPr>
            <a:r>
              <a:rPr lang="ru-RU" sz="1800" b="1" dirty="0" smtClean="0">
                <a:latin typeface="+mj-lt"/>
                <a:cs typeface="Arial" pitchFamily="34" charset="0"/>
              </a:rPr>
              <a:t>Проблема:  нет информации о наших прадедушках- участниках Великой Отечественной войны</a:t>
            </a:r>
            <a:endParaRPr lang="ru-RU" sz="1800" b="1" dirty="0" smtClean="0">
              <a:solidFill>
                <a:srgbClr val="FF0000"/>
              </a:solidFill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ru-RU" sz="1800" b="1" dirty="0" smtClean="0">
                <a:latin typeface="+mj-lt"/>
                <a:cs typeface="Arial" pitchFamily="34" charset="0"/>
              </a:rPr>
              <a:t>Участники: дети, педагог, родители </a:t>
            </a:r>
          </a:p>
          <a:p>
            <a:pPr>
              <a:buNone/>
            </a:pPr>
            <a:r>
              <a:rPr lang="ru-RU" sz="1800" b="1" u="sng" dirty="0" smtClean="0">
                <a:latin typeface="+mj-lt"/>
              </a:rPr>
              <a:t>Цель  исследования:  </a:t>
            </a:r>
            <a:r>
              <a:rPr lang="ru-RU" sz="1800" b="1" dirty="0" smtClean="0">
                <a:latin typeface="+mj-lt"/>
              </a:rPr>
              <a:t>поиск информации о подвиге и жизни  прадедушек, участников  Великой Отечественной войны.</a:t>
            </a:r>
          </a:p>
          <a:p>
            <a:pPr>
              <a:buNone/>
            </a:pPr>
            <a:r>
              <a:rPr lang="ru-RU" sz="1800" b="1" u="sng" dirty="0" smtClean="0">
                <a:latin typeface="+mj-lt"/>
              </a:rPr>
              <a:t>Задачи исследовательской деятельности: </a:t>
            </a:r>
            <a:endParaRPr lang="ru-RU" sz="1800" b="1" dirty="0" smtClean="0">
              <a:latin typeface="+mj-lt"/>
            </a:endParaRPr>
          </a:p>
          <a:p>
            <a:r>
              <a:rPr lang="ru-RU" sz="1800" b="1" dirty="0" smtClean="0">
                <a:latin typeface="+mj-lt"/>
              </a:rPr>
              <a:t>развитие познавательных </a:t>
            </a:r>
            <a:r>
              <a:rPr lang="ru-RU" sz="1800" b="1" dirty="0">
                <a:latin typeface="+mj-lt"/>
              </a:rPr>
              <a:t>способностей</a:t>
            </a:r>
          </a:p>
          <a:p>
            <a:pPr lvl="0"/>
            <a:r>
              <a:rPr lang="ru-RU" sz="1800" b="1" dirty="0" smtClean="0">
                <a:latin typeface="+mj-lt"/>
              </a:rPr>
              <a:t>развитие </a:t>
            </a:r>
            <a:r>
              <a:rPr lang="ru-RU" sz="1800" b="1" dirty="0">
                <a:latin typeface="+mj-lt"/>
              </a:rPr>
              <a:t>коммуникативных навыков</a:t>
            </a:r>
          </a:p>
          <a:p>
            <a:pPr lvl="0"/>
            <a:r>
              <a:rPr lang="ru-RU" sz="1800" b="1" dirty="0" smtClean="0">
                <a:latin typeface="+mj-lt"/>
              </a:rPr>
              <a:t>формировать </a:t>
            </a:r>
            <a:r>
              <a:rPr lang="ru-RU" sz="1800" b="1" dirty="0">
                <a:latin typeface="+mj-lt"/>
              </a:rPr>
              <a:t>предпосылки поисковой деятельности, интеллектуальной </a:t>
            </a:r>
            <a:r>
              <a:rPr lang="ru-RU" sz="1800" b="1" dirty="0" smtClean="0">
                <a:latin typeface="+mj-lt"/>
              </a:rPr>
              <a:t>инициативы                                                                                                                              собрать и записать информацию  о прадедушках ветеранах, участников  войны</a:t>
            </a:r>
            <a:endParaRPr lang="ru-RU" sz="1800" b="1" dirty="0">
              <a:latin typeface="+mj-lt"/>
            </a:endParaRPr>
          </a:p>
          <a:p>
            <a:r>
              <a:rPr lang="ru-RU" sz="1800" b="1" dirty="0">
                <a:latin typeface="+mj-lt"/>
              </a:rPr>
              <a:t>развивать умение определять возможные методы решения проблемы самостоятельно</a:t>
            </a:r>
            <a:r>
              <a:rPr lang="ru-RU" sz="1800" b="1" dirty="0" smtClean="0">
                <a:latin typeface="+mj-lt"/>
              </a:rPr>
              <a:t>,</a:t>
            </a:r>
          </a:p>
          <a:p>
            <a:r>
              <a:rPr lang="ru-RU" sz="1800" dirty="0" smtClean="0"/>
              <a:t> </a:t>
            </a:r>
            <a:r>
              <a:rPr lang="ru-RU" sz="1800" b="1" dirty="0"/>
              <a:t>формировать  умения применять методы, способствующие решению поставленной задачи с использованием различных </a:t>
            </a:r>
            <a:r>
              <a:rPr lang="ru-RU" sz="1800" b="1" dirty="0" smtClean="0"/>
              <a:t>вариантов</a:t>
            </a:r>
          </a:p>
          <a:p>
            <a:r>
              <a:rPr lang="ru-RU" sz="1800" b="1" dirty="0" smtClean="0"/>
              <a:t>воспитывать  в детях  активную  гражданскую  позицию</a:t>
            </a:r>
          </a:p>
          <a:p>
            <a:endParaRPr lang="ru-RU" sz="1800" b="1" dirty="0"/>
          </a:p>
          <a:p>
            <a:pPr lvl="0"/>
            <a:endParaRPr lang="ru-RU" sz="1800" b="1" dirty="0">
              <a:latin typeface="+mj-lt"/>
            </a:endParaRPr>
          </a:p>
          <a:p>
            <a:pPr>
              <a:buNone/>
            </a:pPr>
            <a:endParaRPr lang="ru-RU" sz="1800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0"/>
            <a:ext cx="8229600" cy="6357958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Ошлаков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Григорий </a:t>
            </a:r>
            <a:r>
              <a:rPr lang="ru-RU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Куприянович</a:t>
            </a:r>
            <a:endParaRPr lang="en-US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(1924- 1990)</a:t>
            </a:r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 descr="C:\Documents and Settings\Admin\Local Settings\Temporary Internet Files\Content.Word\Изображение 13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714488"/>
            <a:ext cx="2047875" cy="1457325"/>
          </a:xfrm>
          <a:prstGeom prst="rect">
            <a:avLst/>
          </a:prstGeom>
          <a:noFill/>
          <a:ln w="28575" cmpd="sng">
            <a:solidFill>
              <a:schemeClr val="tx2">
                <a:lumMod val="50000"/>
                <a:alpha val="71000"/>
              </a:schemeClr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Изображение 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32" y="1643050"/>
            <a:ext cx="2047875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Admin\Local Settings\Temporary Internet Files\Content.Word\Изображение 132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472" y="1643050"/>
            <a:ext cx="2214578" cy="2857520"/>
          </a:xfrm>
          <a:prstGeom prst="rect">
            <a:avLst/>
          </a:prstGeom>
          <a:noFill/>
          <a:ln w="25400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86116" y="3429000"/>
            <a:ext cx="2047875" cy="1403350"/>
          </a:xfrm>
          <a:prstGeom prst="rect">
            <a:avLst/>
          </a:prstGeom>
          <a:noFill/>
          <a:ln w="25400" cmpd="sng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</p:pic>
      <p:pic>
        <p:nvPicPr>
          <p:cNvPr id="11" name="Рисунок 10" descr="C:\Documents and Settings\Admin\Local Settings\Temporary Internet Files\Content.Word\Изображение 134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15008" y="3357562"/>
            <a:ext cx="2047875" cy="1438275"/>
          </a:xfrm>
          <a:prstGeom prst="rect">
            <a:avLst/>
          </a:prstGeom>
          <a:noFill/>
          <a:ln w="25400" cmpd="sng">
            <a:solidFill>
              <a:schemeClr val="tx2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12" name="Рисунок 11" descr="C:\Documents and Settings\Admin\Local Settings\Temporary Internet Files\Content.Word\Изображение 135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14744" y="5000636"/>
            <a:ext cx="2047875" cy="1371600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Documents and Settings\Admin\Local Settings\Temporary Internet Files\Content.Word\Изображение 143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500042"/>
            <a:ext cx="3071834" cy="2286016"/>
          </a:xfrm>
          <a:prstGeom prst="rect">
            <a:avLst/>
          </a:prstGeom>
          <a:noFill/>
          <a:ln w="28575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28596" y="3000372"/>
            <a:ext cx="8258204" cy="328614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1900" dirty="0" smtClean="0">
                <a:latin typeface="+mj-lt"/>
              </a:rPr>
              <a:t>       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Моего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прадедушку звали </a:t>
            </a:r>
            <a:r>
              <a:rPr lang="en-US" sz="1900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900" dirty="0" err="1">
                <a:latin typeface="Arial" pitchFamily="34" charset="0"/>
                <a:cs typeface="Arial" pitchFamily="34" charset="0"/>
              </a:rPr>
              <a:t>Ошлаков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 Григорий </a:t>
            </a:r>
            <a:r>
              <a:rPr lang="ru-RU" sz="1900" dirty="0" err="1" smtClean="0">
                <a:latin typeface="Arial" pitchFamily="34" charset="0"/>
                <a:cs typeface="Arial" pitchFamily="34" charset="0"/>
              </a:rPr>
              <a:t>Куприянович</a:t>
            </a:r>
            <a:r>
              <a:rPr lang="ru-RU" sz="19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В 1943 году он ушёл на фронт ,ему было всего 18 лет. Сначала  он служил в                       « </a:t>
            </a:r>
            <a:r>
              <a:rPr lang="ru-RU" sz="1900" dirty="0" err="1">
                <a:latin typeface="Arial" pitchFamily="34" charset="0"/>
                <a:cs typeface="Arial" pitchFamily="34" charset="0"/>
              </a:rPr>
              <a:t>учебке</a:t>
            </a:r>
            <a:r>
              <a:rPr lang="ru-RU" sz="1900" dirty="0">
                <a:latin typeface="Arial" pitchFamily="34" charset="0"/>
                <a:cs typeface="Arial" pitchFamily="34" charset="0"/>
              </a:rPr>
              <a:t>». Там его учили стрелять , рыть окопы.  Мне рассказали, что прадед воевал под Новороссийском. Там были жестокие бои, немцы рвались к нефти</a:t>
            </a:r>
            <a:r>
              <a:rPr lang="ru-RU" sz="2000" dirty="0">
                <a:latin typeface="+mj-lt"/>
                <a:cs typeface="Arial" pitchFamily="34" charset="0"/>
              </a:rPr>
              <a:t>, а мой прадедушка и другие солдаты  держали  атаку. Осенью 1943 года был жестокий бой .  Осколок разорвавшегося  снаряда выбил деду глаз, и оторвал левую руку. Григорий </a:t>
            </a:r>
            <a:r>
              <a:rPr lang="ru-RU" sz="2000" dirty="0" err="1">
                <a:latin typeface="+mj-lt"/>
                <a:cs typeface="Arial" pitchFamily="34" charset="0"/>
              </a:rPr>
              <a:t>Куприянович</a:t>
            </a:r>
            <a:r>
              <a:rPr lang="ru-RU" sz="2000" dirty="0">
                <a:latin typeface="+mj-lt"/>
                <a:cs typeface="Arial" pitchFamily="34" charset="0"/>
              </a:rPr>
              <a:t>  долго лежал в госпитале. Весной 1944г он вернулся домой в Казахстан. Работал бригадиром в колхозе. Потом  он  женился и скоро родилась моя </a:t>
            </a:r>
            <a:r>
              <a:rPr lang="ru-RU" sz="2000" dirty="0" smtClean="0">
                <a:latin typeface="+mj-lt"/>
                <a:cs typeface="Arial" pitchFamily="34" charset="0"/>
              </a:rPr>
              <a:t>бабушка</a:t>
            </a:r>
            <a:r>
              <a:rPr lang="ru-RU" sz="2000" dirty="0">
                <a:latin typeface="+mj-lt"/>
                <a:cs typeface="Arial" pitchFamily="34" charset="0"/>
              </a:rPr>
              <a:t>.</a:t>
            </a:r>
            <a:r>
              <a:rPr lang="ru-RU" sz="2000" dirty="0" smtClean="0">
                <a:latin typeface="+mj-lt"/>
                <a:cs typeface="Arial" pitchFamily="34" charset="0"/>
              </a:rPr>
              <a:t> В </a:t>
            </a:r>
            <a:r>
              <a:rPr lang="ru-RU" sz="2000" dirty="0">
                <a:latin typeface="+mj-lt"/>
                <a:cs typeface="Arial" pitchFamily="34" charset="0"/>
              </a:rPr>
              <a:t>июне 1990г он умер. У него был орден за отвагу и много разных медалей. </a:t>
            </a:r>
            <a:r>
              <a:rPr lang="en-US" sz="2000" dirty="0" smtClean="0">
                <a:latin typeface="+mj-lt"/>
                <a:cs typeface="Arial" pitchFamily="34" charset="0"/>
              </a:rPr>
              <a:t>                                                                                                                                                  </a:t>
            </a:r>
            <a:r>
              <a:rPr lang="ru-RU" sz="2000" dirty="0" smtClean="0">
                <a:latin typeface="+mj-lt"/>
                <a:cs typeface="Arial" pitchFamily="34" charset="0"/>
              </a:rPr>
              <a:t>Мой </a:t>
            </a:r>
            <a:r>
              <a:rPr lang="ru-RU" sz="2000" dirty="0">
                <a:latin typeface="+mj-lt"/>
                <a:cs typeface="Arial" pitchFamily="34" charset="0"/>
              </a:rPr>
              <a:t>дед был настоящим героем</a:t>
            </a:r>
            <a:r>
              <a:rPr lang="ru-RU" sz="2000" dirty="0" smtClean="0">
                <a:latin typeface="+mj-lt"/>
                <a:cs typeface="Arial" pitchFamily="34" charset="0"/>
              </a:rPr>
              <a:t>!     </a:t>
            </a:r>
            <a:endParaRPr lang="en-US" sz="2000" dirty="0" smtClean="0">
              <a:latin typeface="+mj-lt"/>
              <a:cs typeface="Arial" pitchFamily="34" charset="0"/>
            </a:endParaRPr>
          </a:p>
          <a:p>
            <a:pPr>
              <a:buNone/>
            </a:pPr>
            <a:r>
              <a:rPr lang="ru-RU" sz="2000" dirty="0" smtClean="0">
                <a:latin typeface="+mj-lt"/>
                <a:cs typeface="Arial" pitchFamily="34" charset="0"/>
              </a:rPr>
              <a:t>                                                                                                </a:t>
            </a:r>
            <a:r>
              <a:rPr lang="en-US" sz="2000" dirty="0" smtClean="0">
                <a:latin typeface="+mj-lt"/>
                <a:cs typeface="Arial" pitchFamily="34" charset="0"/>
              </a:rPr>
              <a:t>      </a:t>
            </a:r>
            <a:r>
              <a:rPr lang="ru-RU" sz="1500" dirty="0" smtClean="0">
                <a:latin typeface="+mj-lt"/>
                <a:cs typeface="Arial" pitchFamily="34" charset="0"/>
              </a:rPr>
              <a:t>Правнук  Осипов  Алёша</a:t>
            </a:r>
            <a:endParaRPr lang="ru-RU" sz="1500" dirty="0">
              <a:latin typeface="+mj-lt"/>
              <a:cs typeface="Arial" pitchFamily="34" charset="0"/>
            </a:endParaRP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29256" y="500042"/>
            <a:ext cx="2643176" cy="23574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428604"/>
            <a:ext cx="8286808" cy="6072230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Кречетов  Александр 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</a:t>
            </a: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асильевич </a:t>
            </a:r>
          </a:p>
          <a:p>
            <a:pPr algn="ctr">
              <a:buNone/>
            </a:pPr>
            <a:endParaRPr lang="ru-RU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endParaRPr lang="ru-RU" sz="1800" dirty="0"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endParaRPr lang="ru-RU" sz="1800" dirty="0" smtClean="0"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endParaRPr lang="ru-RU" sz="1800" dirty="0">
              <a:latin typeface="+mj-lt"/>
            </a:endParaRPr>
          </a:p>
          <a:p>
            <a:pPr algn="r">
              <a:buNone/>
            </a:pPr>
            <a:endParaRPr lang="ru-RU" sz="1400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</a:t>
            </a:r>
            <a:r>
              <a:rPr lang="ru-RU" sz="1400" dirty="0" smtClean="0">
                <a:latin typeface="Arial" pitchFamily="34" charset="0"/>
                <a:cs typeface="Arial" pitchFamily="34" charset="0"/>
              </a:rPr>
              <a:t>Правнук  Кречетов  Максим </a:t>
            </a:r>
            <a:endParaRPr lang="ru-RU" sz="1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85786" y="428604"/>
            <a:ext cx="6572296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Documents and Settings\Admin\Local Settings\Temporary Internet Files\Content.Word\Изображение 13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00496" y="2000240"/>
            <a:ext cx="3000396" cy="2143140"/>
          </a:xfrm>
          <a:prstGeom prst="rect">
            <a:avLst/>
          </a:prstGeom>
          <a:noFill/>
          <a:ln w="25400" cmpd="sng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7" descr="C:\Documents and Settings\Admin\Local Settings\Temporary Internet Files\Content.Word\Изображение 138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1857364"/>
            <a:ext cx="2071702" cy="2214578"/>
          </a:xfrm>
          <a:prstGeom prst="rect">
            <a:avLst/>
          </a:prstGeom>
          <a:noFill/>
          <a:ln w="25400" cmpd="sng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" name="Рисунок 8" descr="C:\Documents and Settings\Admin\Local Settings\Temporary Internet Files\Content.Word\Изображение 130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57290" y="4429132"/>
            <a:ext cx="2643206" cy="178595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8"/>
          <p:cNvSpPr txBox="1">
            <a:spLocks/>
          </p:cNvSpPr>
          <p:nvPr/>
        </p:nvSpPr>
        <p:spPr>
          <a:xfrm>
            <a:off x="428596" y="3929066"/>
            <a:ext cx="8258204" cy="219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62050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Бочкарёв Степан Кузьмич </a:t>
            </a:r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642910" y="3286124"/>
            <a:ext cx="8043890" cy="314327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Мои </a:t>
            </a:r>
            <a:r>
              <a:rPr lang="ru-RU" dirty="0">
                <a:latin typeface="Arial" pitchFamily="34" charset="0"/>
                <a:cs typeface="Arial" pitchFamily="34" charset="0"/>
              </a:rPr>
              <a:t>два прадедушки  воевали  в Великую Отечественную  войну. Мамин дедушка был танкистом. Его звали Бочкарёв Степан Кузьмич. В первые дни войны  добровольцем  ушёл на фронт. Трижды  был ранен, один раз даже горел в танке. Был награжден орденом красной звезды и медалью  за отвагу.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ru-RU" dirty="0" smtClean="0">
                <a:latin typeface="Arial" pitchFamily="34" charset="0"/>
                <a:cs typeface="Arial" pitchFamily="34" charset="0"/>
              </a:rPr>
              <a:t>     Другой  </a:t>
            </a:r>
            <a:r>
              <a:rPr lang="ru-RU" dirty="0">
                <a:latin typeface="Arial" pitchFamily="34" charset="0"/>
                <a:cs typeface="Arial" pitchFamily="34" charset="0"/>
              </a:rPr>
              <a:t>прадедушка – Кречетов  Александр Васильевич  защищал Дальний Восток от японских захватчиков. Он  служил на военном корабле , был старшиной первой статьи . Мой прадед был   награжден   медалью за отвагу.  Они были такие смелые,  мужественные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К </a:t>
            </a:r>
            <a:r>
              <a:rPr lang="ru-RU" dirty="0">
                <a:latin typeface="Arial" pitchFamily="34" charset="0"/>
                <a:cs typeface="Arial" pitchFamily="34" charset="0"/>
              </a:rPr>
              <a:t>сожалению моих прадедушек уже нет живых, а так хотелось поговорить с ними  и побольше узнать о Великой Отечественной войне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.            </a:t>
            </a:r>
          </a:p>
          <a:p>
            <a:pPr>
              <a:buNone/>
            </a:pPr>
            <a:r>
              <a:rPr lang="ru-RU" dirty="0"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</a:t>
            </a:r>
            <a:r>
              <a:rPr lang="ru-RU" sz="2500" dirty="0" smtClean="0">
                <a:latin typeface="Arial" pitchFamily="34" charset="0"/>
                <a:cs typeface="Arial" pitchFamily="34" charset="0"/>
              </a:rPr>
              <a:t>Правнук  Кречетов  Максим </a:t>
            </a:r>
            <a:endParaRPr lang="ru-RU" sz="2500" dirty="0"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3" name="Рисунок 12" descr="C:\Documents and Settings\Admin\Local Settings\Temporary Internet Files\Content.Word\Изображение 13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00166" y="1428736"/>
            <a:ext cx="2214578" cy="1785950"/>
          </a:xfrm>
          <a:prstGeom prst="rect">
            <a:avLst/>
          </a:prstGeom>
          <a:noFill/>
          <a:ln w="2857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4" name="Рисунок 13" descr="C:\Documents and Settings\Admin\Local Settings\Temporary Internet Files\Content.Word\Изображение 130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1357298"/>
            <a:ext cx="2643206" cy="1785950"/>
          </a:xfrm>
          <a:prstGeom prst="rect">
            <a:avLst/>
          </a:prstGeom>
          <a:noFill/>
          <a:ln w="25400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Содержимое 8"/>
          <p:cNvSpPr txBox="1">
            <a:spLocks/>
          </p:cNvSpPr>
          <p:nvPr/>
        </p:nvSpPr>
        <p:spPr>
          <a:xfrm>
            <a:off x="428596" y="3929066"/>
            <a:ext cx="8258204" cy="21970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</a:t>
            </a: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3050"/>
            <a:ext cx="8043890" cy="115568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    Концевой  Сергей Федотович  </a:t>
            </a:r>
            <a: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/>
            </a:r>
            <a:br>
              <a:rPr lang="ru-RU" sz="96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</a:br>
            <a:endParaRPr lang="ru-RU" dirty="0"/>
          </a:p>
        </p:txBody>
      </p:sp>
      <p:sp>
        <p:nvSpPr>
          <p:cNvPr id="10" name="Содержимое 2"/>
          <p:cNvSpPr>
            <a:spLocks noGrp="1"/>
          </p:cNvSpPr>
          <p:nvPr>
            <p:ph idx="1"/>
          </p:nvPr>
        </p:nvSpPr>
        <p:spPr>
          <a:xfrm>
            <a:off x="571472" y="1571612"/>
            <a:ext cx="8001056" cy="3357586"/>
          </a:xfrm>
        </p:spPr>
        <p:txBody>
          <a:bodyPr>
            <a:normAutofit fontScale="25000" lnSpcReduction="20000"/>
          </a:bodyPr>
          <a:lstStyle/>
          <a:p>
            <a:pPr algn="ctr"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5000" dirty="0" smtClean="0">
                <a:latin typeface="Arial" pitchFamily="34" charset="0"/>
                <a:cs typeface="Arial" pitchFamily="34" charset="0"/>
              </a:rPr>
              <a:t>                 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Концевой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Сергей Федотович. Воевал   на Украинском фронте, прошёл войну от начала до конца. Освобождал города Харьков и Минск. Закончил на западных рубежах нашей страны, освобождая город 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Калининград(Кенигсберг). Дед </a:t>
            </a:r>
            <a:r>
              <a:rPr lang="ru-RU" sz="7200" dirty="0">
                <a:latin typeface="Arial" pitchFamily="34" charset="0"/>
                <a:cs typeface="Arial" pitchFamily="34" charset="0"/>
              </a:rPr>
              <a:t>награжден правительственными орденами и медалями. Я горжусь своим прадедушкой</a:t>
            </a:r>
            <a:r>
              <a:rPr lang="ru-RU" sz="7200" dirty="0" smtClean="0">
                <a:latin typeface="Arial" pitchFamily="34" charset="0"/>
                <a:cs typeface="Arial" pitchFamily="34" charset="0"/>
              </a:rPr>
              <a:t>.   </a:t>
            </a:r>
            <a:r>
              <a:rPr lang="ru-RU" sz="5500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           </a:t>
            </a:r>
          </a:p>
          <a:p>
            <a:pPr algn="just">
              <a:lnSpc>
                <a:spcPct val="150000"/>
              </a:lnSpc>
              <a:buNone/>
            </a:pPr>
            <a:endParaRPr lang="ru-RU" sz="5500" dirty="0" smtClean="0">
              <a:latin typeface="+mj-lt"/>
            </a:endParaRPr>
          </a:p>
          <a:p>
            <a:pPr algn="just">
              <a:lnSpc>
                <a:spcPct val="150000"/>
              </a:lnSpc>
              <a:buNone/>
            </a:pPr>
            <a:r>
              <a:rPr lang="ru-RU" sz="5500" dirty="0" smtClean="0">
                <a:latin typeface="+mj-lt"/>
              </a:rPr>
              <a:t>                                                                                                   ( фотографий в семейном архиве не сохранилось)</a:t>
            </a:r>
            <a:endParaRPr lang="ru-RU" sz="5500" dirty="0">
              <a:latin typeface="+mj-lt"/>
            </a:endParaRPr>
          </a:p>
          <a:p>
            <a:pPr>
              <a:lnSpc>
                <a:spcPct val="150000"/>
              </a:lnSpc>
              <a:buNone/>
            </a:pPr>
            <a:endParaRPr lang="ru-RU" sz="5000" u="sng" dirty="0">
              <a:latin typeface="+mj-lt"/>
              <a:cs typeface="Arial" pitchFamily="34" charset="0"/>
            </a:endParaRPr>
          </a:p>
          <a:p>
            <a:pPr>
              <a:buNone/>
            </a:pPr>
            <a:endParaRPr lang="ru-RU" sz="5000" u="sng" dirty="0" smtClean="0">
              <a:latin typeface="+mj-lt"/>
              <a:cs typeface="Arial" pitchFamily="34" charset="0"/>
            </a:endParaRPr>
          </a:p>
          <a:p>
            <a:pPr algn="r">
              <a:buNone/>
            </a:pPr>
            <a:r>
              <a:rPr lang="ru-RU" sz="5000" dirty="0" smtClean="0">
                <a:latin typeface="+mj-lt"/>
                <a:cs typeface="Arial" pitchFamily="34" charset="0"/>
              </a:rPr>
              <a:t>Правнучка Никулина Тамара</a:t>
            </a:r>
            <a:endParaRPr lang="ru-RU" sz="5000" dirty="0">
              <a:latin typeface="+mj-lt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1" descr="9may (33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976" y="4786322"/>
            <a:ext cx="7143800" cy="17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0042"/>
            <a:ext cx="8229600" cy="585791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Шмаков  Александр  Константинович</a:t>
            </a:r>
          </a:p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1912 - 1985 </a:t>
            </a:r>
          </a:p>
          <a:p>
            <a:pPr>
              <a:buNone/>
            </a:pP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dirty="0"/>
          </a:p>
          <a:p>
            <a:pPr>
              <a:buNone/>
            </a:pPr>
            <a:endParaRPr lang="ru-RU" sz="1800" u="sng" dirty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ru-RU" sz="1800" u="sng" dirty="0" smtClean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  <a:p>
            <a:pPr algn="ctr"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Содержимое 3" descr="001.jpg"/>
          <p:cNvPicPr>
            <a:picLocks/>
          </p:cNvPicPr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2643174" y="2071678"/>
            <a:ext cx="4286280" cy="3643338"/>
          </a:xfrm>
          <a:prstGeom prst="rect">
            <a:avLst/>
          </a:prstGeom>
          <a:noFill/>
          <a:ln w="28575" cap="rnd" cmpd="dbl">
            <a:solidFill>
              <a:schemeClr val="tx2">
                <a:lumMod val="75000"/>
              </a:schemeClr>
            </a:solidFill>
            <a:prstDash val="solid"/>
            <a:beve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1073</Words>
  <Application>Microsoft Office PowerPoint</Application>
  <PresentationFormat>Экран (4:3)</PresentationFormat>
  <Paragraphs>143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муниципальное  бюджетное общеобразовательное  учреждение  средняя общеобразовательная школа городского поселения « Рабочий посёлок Октябрьский» Ванинского района  Хабаровского края</vt:lpstr>
      <vt:lpstr>Слайд 2</vt:lpstr>
      <vt:lpstr>Слайд 3</vt:lpstr>
      <vt:lpstr>Слайд 4</vt:lpstr>
      <vt:lpstr>Слайд 5</vt:lpstr>
      <vt:lpstr>Слайд 6</vt:lpstr>
      <vt:lpstr>     Бочкарёв Степан Кузьмич  </vt:lpstr>
      <vt:lpstr>     Концевой  Сергей Федотович   </vt:lpstr>
      <vt:lpstr>Слайд 9</vt:lpstr>
      <vt:lpstr>Слайд 10</vt:lpstr>
      <vt:lpstr>Вырупаев  Василий Яковлевич (1913- 1986)  </vt:lpstr>
      <vt:lpstr>Вырупаев  Василий Яковлевич  </vt:lpstr>
      <vt:lpstr>Иванов Иван Прокопьевич  1914 -2004  </vt:lpstr>
      <vt:lpstr>Иванов Иван Прокопьевич  1914 -2003  получил  государственные награды </vt:lpstr>
      <vt:lpstr>Иванов Иван Прокопьевич  1914 -2004  получил  государственные награды </vt:lpstr>
      <vt:lpstr>Слайд 16</vt:lpstr>
      <vt:lpstr>Слайд 17</vt:lpstr>
      <vt:lpstr>Слайд 18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70</cp:revision>
  <dcterms:created xsi:type="dcterms:W3CDTF">2012-04-28T07:04:32Z</dcterms:created>
  <dcterms:modified xsi:type="dcterms:W3CDTF">2013-01-03T08:53:55Z</dcterms:modified>
</cp:coreProperties>
</file>