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71" r:id="rId3"/>
    <p:sldId id="272" r:id="rId4"/>
    <p:sldId id="273" r:id="rId5"/>
    <p:sldId id="276" r:id="rId6"/>
    <p:sldId id="274" r:id="rId7"/>
    <p:sldId id="275" r:id="rId8"/>
    <p:sldId id="277" r:id="rId9"/>
    <p:sldId id="278" r:id="rId10"/>
    <p:sldId id="279" r:id="rId11"/>
    <p:sldId id="280" r:id="rId12"/>
    <p:sldId id="281" r:id="rId13"/>
    <p:sldId id="284" r:id="rId14"/>
    <p:sldId id="285" r:id="rId15"/>
    <p:sldId id="286" r:id="rId16"/>
    <p:sldId id="287" r:id="rId17"/>
    <p:sldId id="288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3AEAD8-A569-4EEE-9810-C7F139DFCFAD}" type="datetimeFigureOut">
              <a:rPr lang="ru-RU" smtClean="0"/>
              <a:pPr/>
              <a:t>16.09.2012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AA380E-A517-4428-92C6-50DD26CC2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5786478" cy="27146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«УРОК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дорожной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286124"/>
            <a:ext cx="4500594" cy="150019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Все ребята знать должны правила движения! Быть хорошим пешеходом – это наслаждение!  </a:t>
            </a:r>
          </a:p>
          <a:p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~PP570.WAV">
            <a:hlinkClick r:id="" action="ppaction://media"/>
          </p:cNvPr>
          <p:cNvPicPr>
            <a:picLocks noRot="1" noChangeAspect="1"/>
          </p:cNvPicPr>
          <p:nvPr>
            <a:wavAudioFile r:embed="rId1" name="~PP570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Велосипедная дорожка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E:\img_11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5782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Осторожно, дети!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78894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Кто-то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запросто-непросто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Встал на нашем перекрёстке!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 руку протянул,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Ловко палочкой взмахнул.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видали?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видали?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 машины сразу встали!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Дружно встали в 3 ряда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едут никуда. </a:t>
            </a:r>
            <a:endParaRPr lang="ru-RU" i="1" dirty="0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53251" name="Picture 3" descr="C:\Users\hozyainsudby\Desktop\Конкурс ПДД\62160d3afd4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54274" name="Picture 2" descr="C:\Users\hozyainsudby\Desktop\Конкурс ПДД\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_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</a:rPr>
              <a:t>БУДЬ ОСТОРОЖЕН НА ДОРОГЕ!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Какое настроение у тебя?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1122898-sad-emot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2071678"/>
            <a:ext cx="2857520" cy="2786082"/>
          </a:xfrm>
        </p:spPr>
      </p:pic>
      <p:pic>
        <p:nvPicPr>
          <p:cNvPr id="68610" name="Picture 2" descr="C:\Users\hozyainsudby\Desktop\Конкурс ПДД\usmiech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643338" cy="28753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59395-smiley-boy-with-gift-and-balloo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72560" cy="67151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686800" cy="838200"/>
          </a:xfrm>
        </p:spPr>
        <p:txBody>
          <a:bodyPr>
            <a:noAutofit/>
          </a:bodyPr>
          <a:lstStyle/>
          <a:p>
            <a:pPr algn="r"/>
            <a:r>
              <a:rPr lang="ru-RU" sz="8000" dirty="0" smtClean="0">
                <a:solidFill>
                  <a:srgbClr val="FF0000"/>
                </a:solidFill>
              </a:rPr>
              <a:t>ОТ души!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785794"/>
            <a:ext cx="5786478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Ребята, позаботьтесь о себе сами!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Будьте внимательны на дорогах!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8" name="~PP2154.WAV">
            <a:hlinkClick r:id="" action="ppaction://media"/>
          </p:cNvPr>
          <p:cNvPicPr>
            <a:picLocks noRot="1" noChangeAspect="1"/>
          </p:cNvPicPr>
          <p:nvPr>
            <a:wavAudioFile r:embed="rId1" name="~PP2154.WAV"/>
          </p:nvPr>
        </p:nvPicPr>
        <p:blipFill>
          <a:blip r:embed="rId4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Цель: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расширить знания о правилах дорожного движения;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учиться понимать сигналы светофора и дорожные знаки;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воспитывать навыки выполнения основных правил поведения на улице, дороге с целью предупреждения детского дорожно-транспортного травматизма.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om_pere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0"/>
            <a:ext cx="9072594" cy="6786586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.</a:t>
            </a:r>
            <a:endParaRPr lang="ru-RU" dirty="0"/>
          </a:p>
        </p:txBody>
      </p:sp>
      <p:pic>
        <p:nvPicPr>
          <p:cNvPr id="4" name="Содержимое 3" descr="pd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0"/>
            <a:ext cx="6286544" cy="6712790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686800" cy="838200"/>
          </a:xfrm>
        </p:spPr>
        <p:txBody>
          <a:bodyPr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3286148" cy="34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714884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Пешеходный переход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3286148" cy="34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Движение пешеходов запрещено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7154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img_11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</TotalTime>
  <Words>90</Words>
  <Application>Microsoft Office PowerPoint</Application>
  <PresentationFormat>Экран (4:3)</PresentationFormat>
  <Paragraphs>19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«УРОК  дорожной БЕЗОПАСНОСТИ»</vt:lpstr>
      <vt:lpstr>Цель: </vt:lpstr>
      <vt:lpstr>Слайд 3</vt:lpstr>
      <vt:lpstr>                  .</vt:lpstr>
      <vt:lpstr>Слайд 5</vt:lpstr>
      <vt:lpstr>Пешеходный переход</vt:lpstr>
      <vt:lpstr>Слайд 7</vt:lpstr>
      <vt:lpstr>Движение пешеходов запрещено</vt:lpstr>
      <vt:lpstr>Слайд 9</vt:lpstr>
      <vt:lpstr>Велосипедная дорожка</vt:lpstr>
      <vt:lpstr>Слайд 11</vt:lpstr>
      <vt:lpstr>Осторожно, дети!</vt:lpstr>
      <vt:lpstr> </vt:lpstr>
      <vt:lpstr> </vt:lpstr>
      <vt:lpstr>БУДЬ ОСТОРОЖЕН НА ДОРОГЕ!</vt:lpstr>
      <vt:lpstr>Какое настроение у тебя?</vt:lpstr>
      <vt:lpstr>ОТ души!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hozyainsudby</cp:lastModifiedBy>
  <cp:revision>68</cp:revision>
  <dcterms:created xsi:type="dcterms:W3CDTF">2009-10-12T16:39:15Z</dcterms:created>
  <dcterms:modified xsi:type="dcterms:W3CDTF">2012-09-16T08:39:24Z</dcterms:modified>
</cp:coreProperties>
</file>