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screen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045B557-DAC1-4EA9-81C5-5153A84E5BF1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C0F27E-6FF2-439F-A42D-83CE95C62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45B557-DAC1-4EA9-81C5-5153A84E5BF1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0F27E-6FF2-439F-A42D-83CE95C62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045B557-DAC1-4EA9-81C5-5153A84E5BF1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C0F27E-6FF2-439F-A42D-83CE95C62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45B557-DAC1-4EA9-81C5-5153A84E5BF1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0F27E-6FF2-439F-A42D-83CE95C62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45B557-DAC1-4EA9-81C5-5153A84E5BF1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3C0F27E-6FF2-439F-A42D-83CE95C62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45B557-DAC1-4EA9-81C5-5153A84E5BF1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0F27E-6FF2-439F-A42D-83CE95C62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45B557-DAC1-4EA9-81C5-5153A84E5BF1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0F27E-6FF2-439F-A42D-83CE95C62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45B557-DAC1-4EA9-81C5-5153A84E5BF1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0F27E-6FF2-439F-A42D-83CE95C62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45B557-DAC1-4EA9-81C5-5153A84E5BF1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0F27E-6FF2-439F-A42D-83CE95C62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45B557-DAC1-4EA9-81C5-5153A84E5BF1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0F27E-6FF2-439F-A42D-83CE95C62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45B557-DAC1-4EA9-81C5-5153A84E5BF1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C0F27E-6FF2-439F-A42D-83CE95C62D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screen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045B557-DAC1-4EA9-81C5-5153A84E5BF1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C0F27E-6FF2-439F-A42D-83CE95C62D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Экскурсионная  поездка  в  Московский  Государственный  Исторический  музей.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4" y="4149080"/>
            <a:ext cx="5121356" cy="1656184"/>
          </a:xfrm>
        </p:spPr>
        <p:txBody>
          <a:bodyPr>
            <a:normAutofit/>
          </a:bodyPr>
          <a:lstStyle/>
          <a:p>
            <a:r>
              <a:rPr lang="ru-RU" sz="2000" i="1" dirty="0" smtClean="0"/>
              <a:t>3 – А класс. 24 февраля  2012 года.</a:t>
            </a:r>
          </a:p>
          <a:p>
            <a:r>
              <a:rPr lang="ru-RU" sz="3600" i="1" dirty="0" smtClean="0">
                <a:solidFill>
                  <a:schemeClr val="bg2"/>
                </a:solidFill>
              </a:rPr>
              <a:t>«Чему  и  как  учили  наших  предков»</a:t>
            </a:r>
            <a:endParaRPr lang="ru-RU" sz="3600" i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850106"/>
          </a:xfrm>
        </p:spPr>
        <p:txBody>
          <a:bodyPr/>
          <a:lstStyle/>
          <a:p>
            <a:r>
              <a:rPr lang="ru-RU" dirty="0" smtClean="0"/>
              <a:t>Мы  в  Историческом  музее.</a:t>
            </a:r>
            <a:endParaRPr lang="ru-RU" dirty="0"/>
          </a:p>
        </p:txBody>
      </p:sp>
      <p:pic>
        <p:nvPicPr>
          <p:cNvPr id="1026" name="Picture 2" descr="C:\Users\Наташа\Desktop\исторический музей\IMG_599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519982" y="1600200"/>
            <a:ext cx="3395511" cy="4525963"/>
          </a:xfrm>
          <a:prstGeom prst="rect">
            <a:avLst/>
          </a:prstGeom>
          <a:noFill/>
        </p:spPr>
      </p:pic>
      <p:pic>
        <p:nvPicPr>
          <p:cNvPr id="1027" name="Picture 3" descr="C:\Users\Наташа\Desktop\исторический музей\IMG_600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427984" y="1700808"/>
            <a:ext cx="4320480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85010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Нам  рассказывают  и  водят  по  залам.</a:t>
            </a:r>
            <a:endParaRPr lang="ru-RU" sz="2800" dirty="0"/>
          </a:p>
        </p:txBody>
      </p:sp>
      <p:pic>
        <p:nvPicPr>
          <p:cNvPr id="2050" name="Picture 2" descr="C:\Users\Наташа\Desktop\исторический музей\IMG_599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3528" y="1340768"/>
            <a:ext cx="4038600" cy="3028950"/>
          </a:xfrm>
          <a:prstGeom prst="rect">
            <a:avLst/>
          </a:prstGeom>
          <a:noFill/>
        </p:spPr>
      </p:pic>
      <p:pic>
        <p:nvPicPr>
          <p:cNvPr id="2051" name="Picture 3" descr="C:\Users\Наташа\Desktop\исторический музей\IMG_599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 bwMode="auto">
          <a:xfrm>
            <a:off x="4427984" y="2780928"/>
            <a:ext cx="3521075" cy="2640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75240" cy="77809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Нам  рассказывают  и  водят  по  залам.</a:t>
            </a:r>
            <a:endParaRPr lang="ru-RU" sz="2800" dirty="0"/>
          </a:p>
        </p:txBody>
      </p:sp>
      <p:pic>
        <p:nvPicPr>
          <p:cNvPr id="3074" name="Picture 2" descr="C:\Users\Наташа\Desktop\исторический музей\IMG_599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395536" y="1340768"/>
            <a:ext cx="3521075" cy="2640806"/>
          </a:xfrm>
          <a:prstGeom prst="rect">
            <a:avLst/>
          </a:prstGeom>
          <a:noFill/>
        </p:spPr>
      </p:pic>
      <p:pic>
        <p:nvPicPr>
          <p:cNvPr id="3075" name="Picture 3" descr="C:\Users\Наташа\Desktop\исторический музей\IMG_599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95936" y="2132856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85010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Нам  рассказывают  и  водят  по  залам.</a:t>
            </a:r>
            <a:endParaRPr lang="ru-RU" sz="2800" dirty="0"/>
          </a:p>
        </p:txBody>
      </p:sp>
      <p:pic>
        <p:nvPicPr>
          <p:cNvPr id="4098" name="Picture 2" descr="C:\Users\Наташа\Desktop\исторический музей\IMG_599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519982" y="1600200"/>
            <a:ext cx="3395511" cy="4525963"/>
          </a:xfrm>
          <a:prstGeom prst="rect">
            <a:avLst/>
          </a:prstGeom>
          <a:noFill/>
        </p:spPr>
      </p:pic>
      <p:pic>
        <p:nvPicPr>
          <p:cNvPr id="4099" name="Picture 3" descr="C:\Users\Наташа\Desktop\исторический музей\IMG_599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 bwMode="auto">
          <a:xfrm>
            <a:off x="4241082" y="1600200"/>
            <a:ext cx="3395511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85010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Нам  рассказывают  и  водят  по  залам.</a:t>
            </a:r>
            <a:endParaRPr lang="ru-RU" sz="2800" dirty="0"/>
          </a:p>
        </p:txBody>
      </p:sp>
      <p:pic>
        <p:nvPicPr>
          <p:cNvPr id="5122" name="Picture 2" descr="C:\Users\Наташа\Desktop\исторический музей\IMG_599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827009" y="1609725"/>
            <a:ext cx="6499381" cy="4846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2211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Теперь  мы  рассказываем  героям  того  времени  что  мы  узнали.</a:t>
            </a:r>
            <a:endParaRPr lang="ru-RU" sz="2400" dirty="0"/>
          </a:p>
        </p:txBody>
      </p:sp>
      <p:pic>
        <p:nvPicPr>
          <p:cNvPr id="6147" name="Picture 3" descr="C:\Users\Наташа\Desktop\исторический музей\IMG_600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519982" y="1600200"/>
            <a:ext cx="3395511" cy="4525963"/>
          </a:xfrm>
          <a:prstGeom prst="rect">
            <a:avLst/>
          </a:prstGeom>
          <a:noFill/>
        </p:spPr>
      </p:pic>
      <p:pic>
        <p:nvPicPr>
          <p:cNvPr id="6148" name="Picture 4" descr="C:\Users\Наташа\Desktop\исторический музей\IMG_600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 bwMode="auto">
          <a:xfrm>
            <a:off x="4178300" y="2542778"/>
            <a:ext cx="3521075" cy="2640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Теперь  мы  рассказываем  героям  того  времени  что  мы  узнали.</a:t>
            </a:r>
            <a:endParaRPr lang="ru-RU" sz="2400" dirty="0"/>
          </a:p>
        </p:txBody>
      </p:sp>
      <p:pic>
        <p:nvPicPr>
          <p:cNvPr id="7170" name="Picture 2" descr="C:\Users\Наташа\Desktop\исторический музей\IMG_600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95536" y="1772816"/>
            <a:ext cx="4038600" cy="3028950"/>
          </a:xfrm>
          <a:prstGeom prst="rect">
            <a:avLst/>
          </a:prstGeom>
          <a:noFill/>
        </p:spPr>
      </p:pic>
      <p:pic>
        <p:nvPicPr>
          <p:cNvPr id="7171" name="Picture 3" descr="C:\Users\Наташа\Desktop\исторический музей\IMG_600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 bwMode="auto">
          <a:xfrm>
            <a:off x="4499992" y="2780928"/>
            <a:ext cx="3521075" cy="2640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</TotalTime>
  <Words>79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Экскурсионная  поездка  в  Московский  Государственный  Исторический  музей.</vt:lpstr>
      <vt:lpstr>Мы  в  Историческом  музее.</vt:lpstr>
      <vt:lpstr>Нам  рассказывают  и  водят  по  залам.</vt:lpstr>
      <vt:lpstr>Нам  рассказывают  и  водят  по  залам.</vt:lpstr>
      <vt:lpstr>Нам  рассказывают  и  водят  по  залам.</vt:lpstr>
      <vt:lpstr>Нам  рассказывают  и  водят  по  залам.</vt:lpstr>
      <vt:lpstr>Теперь  мы  рассказываем  героям  того  времени  что  мы  узнали.</vt:lpstr>
      <vt:lpstr>Теперь  мы  рассказываем  героям  того  времени  что  мы  узнали.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Экскурсионная  поездка  в  Московский  Государственный  Исторический  музей.</dc:title>
  <dc:creator>Наташа</dc:creator>
  <cp:lastModifiedBy>Наташа</cp:lastModifiedBy>
  <cp:revision>23</cp:revision>
  <dcterms:created xsi:type="dcterms:W3CDTF">2012-03-04T13:07:17Z</dcterms:created>
  <dcterms:modified xsi:type="dcterms:W3CDTF">2013-01-08T12:09:57Z</dcterms:modified>
</cp:coreProperties>
</file>