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screen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E15538-1543-4D1B-8736-3CEC6642470A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AD8D70-325A-49CA-BA09-90E205C94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15538-1543-4D1B-8736-3CEC6642470A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AD8D70-325A-49CA-BA09-90E205C94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15538-1543-4D1B-8736-3CEC6642470A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AD8D70-325A-49CA-BA09-90E205C94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15538-1543-4D1B-8736-3CEC6642470A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AD8D70-325A-49CA-BA09-90E205C94D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15538-1543-4D1B-8736-3CEC6642470A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AD8D70-325A-49CA-BA09-90E205C94D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15538-1543-4D1B-8736-3CEC6642470A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AD8D70-325A-49CA-BA09-90E205C94D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15538-1543-4D1B-8736-3CEC6642470A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AD8D70-325A-49CA-BA09-90E205C94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15538-1543-4D1B-8736-3CEC6642470A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AD8D70-325A-49CA-BA09-90E205C94D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15538-1543-4D1B-8736-3CEC6642470A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AD8D70-325A-49CA-BA09-90E205C94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6E15538-1543-4D1B-8736-3CEC6642470A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AD8D70-325A-49CA-BA09-90E205C94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E15538-1543-4D1B-8736-3CEC6642470A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AD8D70-325A-49CA-BA09-90E205C94D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6E15538-1543-4D1B-8736-3CEC6642470A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7AD8D70-325A-49CA-BA09-90E205C94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7"/>
            <a:ext cx="7774632" cy="2232248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Экскурсионная  поездка  </a:t>
            </a:r>
            <a:r>
              <a:rPr lang="ru-RU" sz="3600" b="1" i="1" dirty="0" smtClean="0"/>
              <a:t>в  </a:t>
            </a:r>
            <a:r>
              <a:rPr lang="ru-RU" sz="3600" b="1" i="1" dirty="0" smtClean="0">
                <a:solidFill>
                  <a:srgbClr val="7030A0"/>
                </a:solidFill>
              </a:rPr>
              <a:t>музей  Археологии </a:t>
            </a:r>
            <a:r>
              <a:rPr lang="ru-RU" sz="3600" i="1" dirty="0" smtClean="0">
                <a:solidFill>
                  <a:srgbClr val="7030A0"/>
                </a:solidFill>
              </a:rPr>
              <a:t> </a:t>
            </a:r>
            <a:r>
              <a:rPr lang="ru-RU" sz="3600" i="1" dirty="0" smtClean="0"/>
              <a:t>г. Москвы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b="1" dirty="0" smtClean="0">
                <a:solidFill>
                  <a:srgbClr val="0070C0"/>
                </a:solidFill>
              </a:rPr>
              <a:t>«Как  жили  москвичи  в  </a:t>
            </a:r>
            <a:r>
              <a:rPr lang="en-US" sz="3200" b="1" dirty="0" smtClean="0">
                <a:solidFill>
                  <a:srgbClr val="0070C0"/>
                </a:solidFill>
              </a:rPr>
              <a:t>XVII   </a:t>
            </a:r>
            <a:r>
              <a:rPr lang="ru-RU" sz="3200" b="1" dirty="0" smtClean="0">
                <a:solidFill>
                  <a:srgbClr val="0070C0"/>
                </a:solidFill>
              </a:rPr>
              <a:t>веке»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3429001"/>
            <a:ext cx="6478488" cy="792088"/>
          </a:xfrm>
        </p:spPr>
        <p:txBody>
          <a:bodyPr/>
          <a:lstStyle/>
          <a:p>
            <a:r>
              <a:rPr lang="ru-RU" i="1" dirty="0" smtClean="0">
                <a:solidFill>
                  <a:srgbClr val="7030A0"/>
                </a:solidFill>
              </a:rPr>
              <a:t>3 – А  класс. 22 марта  2012 года.</a:t>
            </a:r>
            <a:endParaRPr lang="ru-RU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арх.муз\IMG_61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47664" y="1196752"/>
            <a:ext cx="6113653" cy="45693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06090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Возле  стен  старой  Москвы.</a:t>
            </a:r>
            <a:endParaRPr lang="ru-RU" sz="36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аташа\Desktop\арх.муз\IMG_609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9552" y="1412776"/>
            <a:ext cx="4038600" cy="2380704"/>
          </a:xfrm>
          <a:prstGeom prst="rect">
            <a:avLst/>
          </a:prstGeom>
          <a:noFill/>
        </p:spPr>
      </p:pic>
      <p:pic>
        <p:nvPicPr>
          <p:cNvPr id="2051" name="Picture 3" descr="C:\Users\Наташа\Desktop\арх.муз\IMG_609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44008" y="2204864"/>
            <a:ext cx="4038600" cy="302895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94122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Старая  Москва </a:t>
            </a:r>
            <a:r>
              <a:rPr lang="ru-RU" sz="2800" i="1" dirty="0" smtClean="0"/>
              <a:t>(на  макете  и  в  камне)</a:t>
            </a:r>
            <a:endParaRPr lang="ru-RU" sz="28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Наташа\Desktop\арх.муз\IMG_609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7544" y="1412776"/>
            <a:ext cx="4038600" cy="3028950"/>
          </a:xfrm>
          <a:prstGeom prst="rect">
            <a:avLst/>
          </a:prstGeom>
          <a:noFill/>
        </p:spPr>
      </p:pic>
      <p:pic>
        <p:nvPicPr>
          <p:cNvPr id="3075" name="Picture 3" descr="C:\Users\Наташа\Desktop\арх.муз\IMG_609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 bwMode="auto">
          <a:xfrm>
            <a:off x="4648200" y="2229644"/>
            <a:ext cx="4038600" cy="30289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Слушаем  и  смотрим …</a:t>
            </a:r>
            <a:endParaRPr lang="ru-RU" sz="36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Наташа\Desktop\арх.муз\IMG_609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395536" y="1916832"/>
            <a:ext cx="4038600" cy="3028950"/>
          </a:xfrm>
        </p:spPr>
      </p:pic>
      <p:pic>
        <p:nvPicPr>
          <p:cNvPr id="4099" name="Picture 3" descr="C:\Users\Наташа\Desktop\арх.муз\IMG_610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 rot="5400000">
            <a:off x="4479152" y="1865664"/>
            <a:ext cx="4038600" cy="313282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Самый  большой  монетный  клад.</a:t>
            </a:r>
            <a:endParaRPr lang="ru-RU" sz="32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Наташа\Desktop\арх.муз\IMG_610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7544" y="1484784"/>
            <a:ext cx="4038600" cy="3028950"/>
          </a:xfrm>
          <a:prstGeom prst="rect">
            <a:avLst/>
          </a:prstGeom>
          <a:noFill/>
        </p:spPr>
      </p:pic>
      <p:pic>
        <p:nvPicPr>
          <p:cNvPr id="5123" name="Picture 3" descr="C:\Users\Наташа\Desktop\арх.муз\IMG_610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44008" y="2204864"/>
            <a:ext cx="4038600" cy="30289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850106"/>
          </a:xfrm>
        </p:spPr>
        <p:txBody>
          <a:bodyPr>
            <a:noAutofit/>
          </a:bodyPr>
          <a:lstStyle/>
          <a:p>
            <a:r>
              <a:rPr lang="ru-RU" sz="3200" i="1" dirty="0" smtClean="0"/>
              <a:t>Как  одевались  и  жили  москвичи  в  Х</a:t>
            </a:r>
            <a:r>
              <a:rPr lang="en-US" sz="3200" i="1" dirty="0" smtClean="0"/>
              <a:t>VII  </a:t>
            </a:r>
            <a:r>
              <a:rPr lang="ru-RU" sz="3200" i="1" dirty="0" smtClean="0"/>
              <a:t>веке</a:t>
            </a:r>
            <a:endParaRPr lang="ru-RU" sz="32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Наташа\Desktop\арх.муз\IMG_61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1560" y="1268760"/>
            <a:ext cx="7704856" cy="4536504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06090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Мы – москвичи  ХХ</a:t>
            </a:r>
            <a:r>
              <a:rPr lang="en-US" sz="3600" i="1" dirty="0" smtClean="0"/>
              <a:t>I</a:t>
            </a:r>
            <a:r>
              <a:rPr lang="ru-RU" sz="3600" i="1" dirty="0" smtClean="0"/>
              <a:t> века.</a:t>
            </a:r>
            <a:endParaRPr lang="ru-RU" sz="3600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</TotalTime>
  <Words>57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Экскурсионная  поездка  в  музей  Археологии  г. Москвы «Как  жили  москвичи  в  XVII   веке»</vt:lpstr>
      <vt:lpstr>Возле  стен  старой  Москвы.</vt:lpstr>
      <vt:lpstr>Старая  Москва (на  макете  и  в  камне)</vt:lpstr>
      <vt:lpstr>Слушаем  и  смотрим …</vt:lpstr>
      <vt:lpstr>Самый  большой  монетный  клад.</vt:lpstr>
      <vt:lpstr>Как  одевались  и  жили  москвичи  в  ХVII  веке</vt:lpstr>
      <vt:lpstr>Мы – москвичи  ХХI века.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Экскурсионная  поездка  в  музей  Археологии  г. Москвы «Как  жили  москвичи  в  XVII   веке»</dc:title>
  <dc:creator>Наташа</dc:creator>
  <cp:lastModifiedBy>Наташа</cp:lastModifiedBy>
  <cp:revision>16</cp:revision>
  <dcterms:created xsi:type="dcterms:W3CDTF">2012-03-26T14:33:02Z</dcterms:created>
  <dcterms:modified xsi:type="dcterms:W3CDTF">2013-01-08T12:01:24Z</dcterms:modified>
</cp:coreProperties>
</file>