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9898184-1D31-4549-B628-24FE24D6F709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9EABF-C1D6-4AFC-8101-9632DDAD2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Как  мы  всем  классом  побывали  в  </a:t>
            </a:r>
            <a:r>
              <a:rPr lang="en-US" sz="2000" i="1" dirty="0" smtClean="0"/>
              <a:t>XVI </a:t>
            </a:r>
            <a:r>
              <a:rPr lang="ru-RU" sz="2000" i="1" dirty="0" smtClean="0"/>
              <a:t>веке.</a:t>
            </a:r>
          </a:p>
          <a:p>
            <a:r>
              <a:rPr lang="ru-RU" sz="2000" i="1" dirty="0" smtClean="0"/>
              <a:t>23 ноября  2011 год.</a:t>
            </a:r>
            <a:endParaRPr lang="ru-RU" sz="2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smtClean="0"/>
              <a:t>Экскурсионная  поездка  3 - а                  </a:t>
            </a:r>
            <a:r>
              <a:rPr lang="ru-RU" i="1" dirty="0" smtClean="0"/>
              <a:t>в  </a:t>
            </a:r>
            <a:r>
              <a:rPr lang="ru-RU" i="1" smtClean="0"/>
              <a:t>Английское  подворье. 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таша\Desktop\музей\IMG_57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таша\Desktop\музей\IMG_57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таша\Desktop\музей\IMG_57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Решили  на  себе  испытать  одно  из  наказаний  (розгами), которое  применяли  к  ученикам</a:t>
            </a:r>
            <a:r>
              <a:rPr lang="en-US" sz="2800" dirty="0" smtClean="0"/>
              <a:t>  XVI </a:t>
            </a:r>
            <a:r>
              <a:rPr lang="ru-RU" sz="2800" dirty="0" smtClean="0"/>
              <a:t>века.</a:t>
            </a:r>
            <a:endParaRPr lang="ru-RU" sz="2800" dirty="0"/>
          </a:p>
        </p:txBody>
      </p:sp>
      <p:pic>
        <p:nvPicPr>
          <p:cNvPr id="24578" name="Picture 2" descr="C:\Users\Наташа\Desktop\музей\IMG_5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01625" y="2021309"/>
            <a:ext cx="4038600" cy="3382120"/>
          </a:xfrm>
          <a:prstGeom prst="rect">
            <a:avLst/>
          </a:prstGeom>
          <a:noFill/>
        </p:spPr>
      </p:pic>
      <p:pic>
        <p:nvPicPr>
          <p:cNvPr id="24579" name="Picture 3" descr="C:\Users\Наташа\Desktop\музей\IMG_5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844824"/>
            <a:ext cx="403860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Мы  в  зале, который  рассказывает  как  и  чему  обучали  в  </a:t>
            </a:r>
            <a:r>
              <a:rPr lang="en-US" sz="2800" dirty="0" smtClean="0"/>
              <a:t>XVI</a:t>
            </a:r>
            <a:r>
              <a:rPr lang="ru-RU" sz="2800" dirty="0" smtClean="0"/>
              <a:t> веке.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25602" name="Picture 2" descr="C:\Users\Наташа\Desktop\музей\IMG_57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916832"/>
            <a:ext cx="4038600" cy="3028950"/>
          </a:xfrm>
          <a:prstGeom prst="rect">
            <a:avLst/>
          </a:prstGeom>
          <a:noFill/>
        </p:spPr>
      </p:pic>
      <p:pic>
        <p:nvPicPr>
          <p:cNvPr id="25603" name="Picture 3" descr="C:\Users\Наташа\Desktop\музей\IMG_5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Побывали  мы  и  на  </a:t>
            </a:r>
            <a:r>
              <a:rPr lang="ru-RU" sz="2800" dirty="0"/>
              <a:t>К</a:t>
            </a:r>
            <a:r>
              <a:rPr lang="ru-RU" sz="2800" dirty="0" smtClean="0"/>
              <a:t>расной  площади.</a:t>
            </a:r>
            <a:endParaRPr lang="ru-RU" sz="2800" dirty="0"/>
          </a:p>
        </p:txBody>
      </p:sp>
      <p:pic>
        <p:nvPicPr>
          <p:cNvPr id="26627" name="Picture 3" descr="C:\Users\Наташа\Desktop\музей\IMG_57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24744"/>
            <a:ext cx="741682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Возле  Покровского  собора . Памятник  Минину  и  Пожарскому.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Будем  помнить  защитников  России.</a:t>
            </a:r>
            <a:endParaRPr lang="ru-RU" dirty="0"/>
          </a:p>
        </p:txBody>
      </p:sp>
      <p:pic>
        <p:nvPicPr>
          <p:cNvPr id="28674" name="Picture 2" descr="C:\Users\Наташа\Desktop\музей\IMG_57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14775" y="685800"/>
            <a:ext cx="405765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музей\IMG_57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60648" y="-1798638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Отзыв  об  экскурсии  </a:t>
            </a:r>
            <a:r>
              <a:rPr lang="ru-RU" sz="2400" dirty="0" smtClean="0"/>
              <a:t>«Путешествие  по  старому  дому»  </a:t>
            </a:r>
            <a:r>
              <a:rPr lang="ru-RU" sz="2000" dirty="0" smtClean="0"/>
              <a:t>ученицы  3 – а   Ивановской  Лилии.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19256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Мне очень понравилась эта экскурсия своей  необычностью. Как только мы пришли в это старое здание ( ему больше 500 лет), нас повели в подвал. В полной темноте при свете свечей предложили найти клад, спрятанный в стене. После простукивания  обнаружили нишу, а там – дохлую мышь и паука. Но еще там оказался горшочек с медом ( нам потом  дали его попробовать) и «деревяшка с мордочкой» – Чур. Чур охраняет дом, и беспокоить его нельзя, иначе он может причинить  человеку вред.</a:t>
            </a:r>
          </a:p>
          <a:p>
            <a:pPr>
              <a:buNone/>
            </a:pPr>
            <a:r>
              <a:rPr lang="ru-RU" sz="1800" dirty="0" smtClean="0"/>
              <a:t>Ещё нам рассказали  историю этого дома: он был подарен тогдашним нашим царём Английскому  посольству. Это помогло укрепить отношения между странами и развивало торговлю. Нам показали, какие товары возили купцы 500 лет назад из России в Англию и обратно - на  парусных  судах (макет  такого судна здесь есть).</a:t>
            </a:r>
          </a:p>
          <a:p>
            <a:pPr>
              <a:buNone/>
            </a:pPr>
            <a:r>
              <a:rPr lang="ru-RU" sz="1800" dirty="0" smtClean="0"/>
              <a:t>После  того, как  здание  отобрали  у  англичан, здесь была открыта  школа для мальчиков. Нам, современным детям, сейчас сложно представить, что в  школе учителя могли бить учеников. Тогда же это было вполне обычным явлением. Били розгами, палками по рукам, деревянной  ложкой  по лбу, ставили  на  колени в  угол за  невыученный урок. Трудно  жилось ученикам   того времени.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5656" y="2743200"/>
            <a:ext cx="6372944" cy="3278088"/>
          </a:xfrm>
        </p:spPr>
        <p:txBody>
          <a:bodyPr>
            <a:normAutofit/>
          </a:bodyPr>
          <a:lstStyle/>
          <a:p>
            <a:r>
              <a:rPr lang="ru-RU" dirty="0" smtClean="0"/>
              <a:t>Совсем  без  света, при  свечах  нам  рассказывали  о  том, что  это  за  здание: кто  здесь  жил, что  хранили, как  защищались  от  врага. Потом  мы  все  в  полной  темноте  искали  «забытый клад». Было  немного  жутковато, но  … интересно. Клад  обнаружила  Маша  </a:t>
            </a:r>
            <a:r>
              <a:rPr lang="ru-RU" dirty="0" err="1" smtClean="0"/>
              <a:t>Уракова</a:t>
            </a:r>
            <a:r>
              <a:rPr lang="ru-RU" dirty="0" smtClean="0"/>
              <a:t>. (у  нею  отменный  музыкальный  слух). После  этого  свет  включили  и  экскурсия  пошла  своим  чередом.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Сначала  нас  привели  в  подвал  Английского  подворья.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ша\Desktop\музей\IMG_57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ша\Desktop\музей\IMG_57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ша\Desktop\музей\IMG_57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Некоторые  из  нас  думали, что  Казённая  палата  от  слова  «казнить», но  …  оказалось, что  это  совсем  не  так! Никого  там  не  казнят, а  хранят  государственную  казну (Деньги)!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 были  и  в  Казённой  палате.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таша\Desktop\музей\IMG_57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</TotalTime>
  <Words>424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Экскурсионная  поездка  3 - а                  в  Английское  подворье.  </vt:lpstr>
      <vt:lpstr>Слайд 2</vt:lpstr>
      <vt:lpstr>Отзыв  об  экскурсии  «Путешествие  по  старому  дому»  ученицы  3 – а   Ивановской  Лилии.</vt:lpstr>
      <vt:lpstr>Сначала  нас  привели  в  подвал  Английского  подворья.</vt:lpstr>
      <vt:lpstr>Слайд 5</vt:lpstr>
      <vt:lpstr>Слайд 6</vt:lpstr>
      <vt:lpstr>Слайд 7</vt:lpstr>
      <vt:lpstr>Мы  были  и  в  Казённой  палате.</vt:lpstr>
      <vt:lpstr>Слайд 9</vt:lpstr>
      <vt:lpstr>Слайд 10</vt:lpstr>
      <vt:lpstr>Слайд 11</vt:lpstr>
      <vt:lpstr>Слайд 12</vt:lpstr>
      <vt:lpstr>Решили  на  себе  испытать  одно  из  наказаний  (розгами), которое  применяли  к  ученикам  XVI века.</vt:lpstr>
      <vt:lpstr>Мы  в  зале, который  рассказывает  как  и  чему  обучали  в  XVI веке. </vt:lpstr>
      <vt:lpstr>Побывали  мы  и  на  Красной  площади.</vt:lpstr>
      <vt:lpstr>Возле  Покровского  собора . Памятник  Минину  и  Пожарскому.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Экскурсионная  поездка  в  Английское  подворье.</dc:title>
  <dc:creator>Наташа</dc:creator>
  <cp:lastModifiedBy>Наташа</cp:lastModifiedBy>
  <cp:revision>32</cp:revision>
  <dcterms:created xsi:type="dcterms:W3CDTF">2011-11-28T14:36:43Z</dcterms:created>
  <dcterms:modified xsi:type="dcterms:W3CDTF">2013-01-08T11:58:43Z</dcterms:modified>
</cp:coreProperties>
</file>