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58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B049-4D86-4E68-B6E4-910A395C6A1C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4546-314E-42D0-AD10-DBD1DC7D38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B049-4D86-4E68-B6E4-910A395C6A1C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4546-314E-42D0-AD10-DBD1DC7D38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B049-4D86-4E68-B6E4-910A395C6A1C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4546-314E-42D0-AD10-DBD1DC7D38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B049-4D86-4E68-B6E4-910A395C6A1C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4546-314E-42D0-AD10-DBD1DC7D38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B049-4D86-4E68-B6E4-910A395C6A1C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4546-314E-42D0-AD10-DBD1DC7D38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B049-4D86-4E68-B6E4-910A395C6A1C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4546-314E-42D0-AD10-DBD1DC7D38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B049-4D86-4E68-B6E4-910A395C6A1C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4546-314E-42D0-AD10-DBD1DC7D38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B049-4D86-4E68-B6E4-910A395C6A1C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4546-314E-42D0-AD10-DBD1DC7D38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B049-4D86-4E68-B6E4-910A395C6A1C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4546-314E-42D0-AD10-DBD1DC7D38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B049-4D86-4E68-B6E4-910A395C6A1C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4546-314E-42D0-AD10-DBD1DC7D38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B049-4D86-4E68-B6E4-910A395C6A1C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89D4546-314E-42D0-AD10-DBD1DC7D38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38B049-4D86-4E68-B6E4-910A395C6A1C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9D4546-314E-42D0-AD10-DBD1DC7D381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71547"/>
            <a:ext cx="2786082" cy="264320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Николай  </a:t>
            </a:r>
            <a:r>
              <a:rPr lang="ru-RU" sz="2800" dirty="0" err="1" smtClean="0"/>
              <a:t>Улюмджиевич</a:t>
            </a:r>
            <a:r>
              <a:rPr lang="ru-RU" sz="2800" dirty="0" smtClean="0"/>
              <a:t> </a:t>
            </a:r>
            <a:r>
              <a:rPr lang="ru-RU" sz="2800" dirty="0" err="1" smtClean="0"/>
              <a:t>Баиров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G_651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00430" y="428604"/>
            <a:ext cx="5286412" cy="607223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651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6" y="0"/>
            <a:ext cx="835824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652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85720" y="285729"/>
            <a:ext cx="8358246" cy="61436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651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928662" y="0"/>
            <a:ext cx="7429552" cy="6572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651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928662" y="1"/>
            <a:ext cx="7215238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652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704088"/>
            <a:ext cx="2571768" cy="515380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Герой Российской Федерации</a:t>
            </a:r>
            <a:br>
              <a:rPr lang="ru-RU" sz="2800" dirty="0" smtClean="0"/>
            </a:br>
            <a:r>
              <a:rPr lang="ru-RU" sz="2800" dirty="0" smtClean="0"/>
              <a:t>звание Героя присвоено 20.07.1996 г. (посмертно) 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IMG_652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857620" y="428604"/>
            <a:ext cx="4286280" cy="57150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etImage.jpe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652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357290" y="785794"/>
            <a:ext cx="6500858" cy="55388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653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85720" y="428604"/>
            <a:ext cx="8429684" cy="61436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653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214950"/>
            <a:ext cx="6572296" cy="42862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Супруга Галина с дочерью Леночкой.</a:t>
            </a:r>
            <a:endParaRPr lang="ru-RU" sz="3600" dirty="0"/>
          </a:p>
        </p:txBody>
      </p:sp>
      <p:pic>
        <p:nvPicPr>
          <p:cNvPr id="4" name="Содержимое 3" descr="IMG_651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85919" y="500043"/>
            <a:ext cx="5572164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airov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71538" y="785794"/>
            <a:ext cx="6929486" cy="5357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651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5008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652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85720" y="-285776"/>
            <a:ext cx="8501122" cy="67866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173</TotalTime>
  <Words>12</Words>
  <Application>Microsoft Office PowerPoint</Application>
  <PresentationFormat>Экран (4:3)</PresentationFormat>
  <Paragraphs>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Николай  Улюмджиевич Баиров</vt:lpstr>
      <vt:lpstr>Слайд 2</vt:lpstr>
      <vt:lpstr>Слайд 3</vt:lpstr>
      <vt:lpstr>Слайд 4</vt:lpstr>
      <vt:lpstr>Слайд 5</vt:lpstr>
      <vt:lpstr>Супруга Галина с дочерью Леночкой.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Герой Российской Федерации звание Героя присвоено 20.07.1996 г. (посмертно)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Николай  Улюмджаевич Баиров</dc:title>
  <dc:creator>Admin</dc:creator>
  <cp:lastModifiedBy>Admin</cp:lastModifiedBy>
  <cp:revision>13</cp:revision>
  <dcterms:created xsi:type="dcterms:W3CDTF">2012-12-18T05:40:24Z</dcterms:created>
  <dcterms:modified xsi:type="dcterms:W3CDTF">2013-01-06T22:41:33Z</dcterms:modified>
</cp:coreProperties>
</file>