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2" r:id="rId5"/>
    <p:sldId id="259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78" d="100"/>
          <a:sy n="78" d="100"/>
        </p:scale>
        <p:origin x="-26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0DB9-EB6C-42E2-BB6E-ABA4D4F70D8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EC2-8078-482F-9BF3-A907ED2D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6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0DB9-EB6C-42E2-BB6E-ABA4D4F70D8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EC2-8078-482F-9BF3-A907ED2D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4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0DB9-EB6C-42E2-BB6E-ABA4D4F70D8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EC2-8078-482F-9BF3-A907ED2D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0DB9-EB6C-42E2-BB6E-ABA4D4F70D8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EC2-8078-482F-9BF3-A907ED2D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1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0DB9-EB6C-42E2-BB6E-ABA4D4F70D8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EC2-8078-482F-9BF3-A907ED2D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0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0DB9-EB6C-42E2-BB6E-ABA4D4F70D8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EC2-8078-482F-9BF3-A907ED2D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0DB9-EB6C-42E2-BB6E-ABA4D4F70D8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EC2-8078-482F-9BF3-A907ED2D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8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0DB9-EB6C-42E2-BB6E-ABA4D4F70D8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EC2-8078-482F-9BF3-A907ED2D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2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0DB9-EB6C-42E2-BB6E-ABA4D4F70D8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EC2-8078-482F-9BF3-A907ED2D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8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0DB9-EB6C-42E2-BB6E-ABA4D4F70D8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EC2-8078-482F-9BF3-A907ED2D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2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0DB9-EB6C-42E2-BB6E-ABA4D4F70D8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2EC2-8078-482F-9BF3-A907ED2D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2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B0DB9-EB6C-42E2-BB6E-ABA4D4F70D8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2EC2-8078-482F-9BF3-A907ED2D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4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 начинается с улыбки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Классный час о дружбе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4797152"/>
            <a:ext cx="3270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– составитель</a:t>
            </a:r>
          </a:p>
          <a:p>
            <a:r>
              <a:rPr lang="ru-RU" dirty="0" err="1" smtClean="0"/>
              <a:t>Блинова</a:t>
            </a:r>
            <a:r>
              <a:rPr lang="ru-RU" dirty="0" smtClean="0"/>
              <a:t> Татьяна Петровна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СОШ 33 город Владимир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4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7" y="377204"/>
            <a:ext cx="8188325" cy="61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1994" y="5661248"/>
            <a:ext cx="6312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другом шагать веселей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2060848"/>
            <a:ext cx="259295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Королевство Дружбы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3933056"/>
            <a:ext cx="163378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 Мечты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049700"/>
            <a:ext cx="261488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Вежливых слов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3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68201 L 0 -9.25069E-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40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 – близкие отношения, основанные 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взаимном доверии, привязанности, 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общности интересов.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908" y="263691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Друг – это человек, который 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связан с кем-нибудь дружбой.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4365104"/>
            <a:ext cx="5162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(из словаря </a:t>
            </a:r>
            <a:r>
              <a:rPr lang="ru-RU" sz="3600" dirty="0" err="1" smtClean="0"/>
              <a:t>С.И.Ожегова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61" y="3934383"/>
            <a:ext cx="2468880" cy="245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8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3" y="37894"/>
            <a:ext cx="8375277" cy="13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052" y="1268760"/>
            <a:ext cx="6950075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9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434975"/>
            <a:ext cx="8626475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5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51158"/>
            <a:ext cx="3126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ресурсы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0486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http://t3.gstatic.com/images?q=tbn:ANd9GcTiw00td7_OPNCGcwoqX5atgtxq4Y4VKvyDQfFm2vgro9PJUKUlpw</a:t>
            </a:r>
          </a:p>
          <a:p>
            <a:r>
              <a:rPr lang="en-US" dirty="0"/>
              <a:t>http://novosti-skazok.ru/sobkor/Yozhik.jpg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http://500.su/images/product_images/popup_images/mult/16_1.jpg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876188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http://muzofon.com/search/</a:t>
            </a:r>
            <a:r>
              <a:rPr lang="ru-RU" dirty="0"/>
              <a:t>Мульти%20пульти</a:t>
            </a:r>
          </a:p>
        </p:txBody>
      </p:sp>
    </p:spTree>
    <p:extLst>
      <p:ext uri="{BB962C8B-B14F-4D97-AF65-F5344CB8AC3E}">
        <p14:creationId xmlns:p14="http://schemas.microsoft.com/office/powerpoint/2010/main" val="2210488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79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Дружба начинается с улыбки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17</cp:revision>
  <dcterms:created xsi:type="dcterms:W3CDTF">2012-12-12T11:27:53Z</dcterms:created>
  <dcterms:modified xsi:type="dcterms:W3CDTF">2012-12-12T20:34:49Z</dcterms:modified>
</cp:coreProperties>
</file>