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t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t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138C4-0B31-4AD6-9557-427DC1031E72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t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D2B9-A6CF-42C5-9D4E-F53F2767C389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7884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t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D2B9-A6CF-42C5-9D4E-F53F2767C389}" type="slidenum">
              <a:rPr lang="tt-RU" smtClean="0"/>
              <a:t>6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51641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51A153-5283-4AD2-BC7C-2FC30718FE4B}" type="datetimeFigureOut">
              <a:rPr lang="tt-RU" smtClean="0"/>
              <a:t>16.11.2011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850E3-EC05-4207-9C04-22DB5825F089}" type="slidenum">
              <a:rPr lang="tt-RU" smtClean="0"/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Сәламәт тәндә сәламәт акыл.</a:t>
            </a:r>
            <a:endParaRPr lang="tt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88840"/>
            <a:ext cx="49128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85875"/>
            <a:ext cx="5715000" cy="4286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603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Сәламәтлек җәмгыят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нең байлыгы</a:t>
            </a:r>
            <a:endParaRPr lang="tt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59904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600" b="1" i="1" dirty="0" smtClean="0">
                <a:latin typeface="Times New Roman" pitchFamily="18" charset="0"/>
                <a:cs typeface="Times New Roman" pitchFamily="18" charset="0"/>
              </a:rPr>
              <a:t>Сәламәт кеше-</a:t>
            </a:r>
          </a:p>
          <a:p>
            <a:r>
              <a:rPr lang="tt-RU" sz="66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6600" b="1" i="1" dirty="0" smtClean="0">
                <a:latin typeface="Times New Roman" pitchFamily="18" charset="0"/>
                <a:cs typeface="Times New Roman" pitchFamily="18" charset="0"/>
              </a:rPr>
              <a:t>абигат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ьнең</a:t>
            </a:r>
            <a:endParaRPr lang="ru-RU" sz="6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i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кыйммәтле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600" b="1" i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айлыгы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Изображение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887788" cy="29162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2" descr="Зак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7563"/>
            <a:ext cx="3937000" cy="29543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2595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Сәламәтлек – авыру һәм </a:t>
            </a:r>
          </a:p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 кимчелекләр генә</a:t>
            </a:r>
          </a:p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булмау түгел,ә бәлки тулысынча </a:t>
            </a:r>
          </a:p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физик,рухи, һәм со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иаль</a:t>
            </a:r>
          </a:p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яктан имин булу.</a:t>
            </a:r>
            <a:endParaRPr lang="tt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92696"/>
            <a:ext cx="717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Мунчала, сабын кулда, битне юабыз суда...</a:t>
            </a:r>
            <a:endParaRPr lang="tt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14" y="1556792"/>
            <a:ext cx="3779912" cy="5157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59412"/>
            <a:ext cx="4771657" cy="3598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772816"/>
            <a:ext cx="5185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Юынып  </a:t>
            </a:r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йөрүнең 10 </a:t>
            </a:r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өстенлеге бар:</a:t>
            </a:r>
          </a:p>
          <a:p>
            <a:pPr lvl="0"/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аек акыл, сафлык, сәламәтлек, көч,</a:t>
            </a:r>
          </a:p>
          <a:p>
            <a:pPr lvl="0"/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исталык</a:t>
            </a:r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яшьлек, </a:t>
            </a:r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матурлык,</a:t>
            </a:r>
            <a:endParaRPr lang="tt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кешеләрнең </a:t>
            </a:r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игътибары, рухи</a:t>
            </a:r>
          </a:p>
          <a:p>
            <a:pPr lvl="0"/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күтәренкелек</a:t>
            </a:r>
            <a:r>
              <a:rPr lang="tt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0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494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62068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өрес туклан!</a:t>
            </a:r>
            <a:endParaRPr lang="tt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628800"/>
            <a:ext cx="47826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Бер үк вакытта ашарга тырыш.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-Көнгә дүрт тапкыр бер үк </a:t>
            </a:r>
          </a:p>
          <a:p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сәгатьләрдә аша.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-Коры – сары ашама.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-”Тамак ялгау” белән мавыкма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-ашаганда башка эшләр белән 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-шөгыл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ьләнмә,укыма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-телевизор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карама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Әлеге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гамәлләр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аркасында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ризык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начар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эшкәртелә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399643" cy="4149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6513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Карга күмелеп утырган урман, </a:t>
            </a:r>
          </a:p>
          <a:p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саф һава көч бирә, кәефне күтәрә.</a:t>
            </a:r>
            <a:endParaRPr lang="tt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44455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Салкын саф һавада </a:t>
            </a:r>
          </a:p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чаңгы шуу сәламәт-</a:t>
            </a:r>
          </a:p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лекне ныгыта, </a:t>
            </a:r>
          </a:p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чыныктыра, </a:t>
            </a:r>
          </a:p>
          <a:p>
            <a:r>
              <a:rPr lang="tt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ыдамлылыкны,</a:t>
            </a:r>
          </a:p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көчне, җитезлекне </a:t>
            </a:r>
          </a:p>
          <a:p>
            <a:r>
              <a:rPr lang="tt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арттыра.</a:t>
            </a:r>
          </a:p>
          <a:p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1706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894" y="9807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>
                <a:solidFill>
                  <a:srgbClr val="FF0000"/>
                </a:solidFill>
              </a:rPr>
              <a:t>                     </a:t>
            </a:r>
            <a:endParaRPr lang="tt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422254" cy="3984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2409582" cy="2317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81871" y="2512058"/>
            <a:ext cx="405726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-мускулларның барлык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төркемнәрен үстерә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-гәүдәгә төзеклек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-йөрешкә җиңеллек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-хәрәкәткә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сыгылмалылык</a:t>
            </a: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-зифалык бирә</a:t>
            </a:r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08720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</a:rPr>
              <a:t>Гимнастика-</a:t>
            </a:r>
            <a:endParaRPr lang="tt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88640"/>
            <a:ext cx="2185987" cy="298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57" y="657569"/>
            <a:ext cx="3732245" cy="2403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" y="3645024"/>
            <a:ext cx="3333750" cy="2987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57" y="3229544"/>
            <a:ext cx="3732245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059832" y="44233"/>
            <a:ext cx="45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Хәрәкәттә - бәрәкәт</a:t>
            </a:r>
            <a:endParaRPr lang="tt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24744"/>
            <a:ext cx="2684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Хәрәкәтләнү-</a:t>
            </a:r>
          </a:p>
          <a:p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әламәтлекнең 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нигезе</a:t>
            </a:r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" y="853391"/>
            <a:ext cx="2880319" cy="5295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45" y="-13483"/>
            <a:ext cx="38263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942" y="207060"/>
            <a:ext cx="1795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268760"/>
            <a:ext cx="45061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әламәтлекне ныгыта,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-организмны чыныктыра,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 иң мөһиме – көн буена 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күтәренке күңел белән 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йөрергә, </a:t>
            </a:r>
            <a:r>
              <a:rPr lang="tt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тырышып</a:t>
            </a:r>
          </a:p>
          <a:p>
            <a:pPr lvl="0"/>
            <a:r>
              <a:rPr lang="tt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эшләргә 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һәм ихтыяр</a:t>
            </a:r>
          </a:p>
          <a:p>
            <a:pPr lvl="0"/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көчен </a:t>
            </a:r>
            <a:r>
              <a:rPr lang="tt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ныгытырга</a:t>
            </a:r>
          </a:p>
          <a:p>
            <a:pPr lvl="0"/>
            <a:r>
              <a:rPr lang="tt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ярдәм итә.</a:t>
            </a:r>
          </a:p>
        </p:txBody>
      </p:sp>
    </p:spTree>
    <p:extLst>
      <p:ext uri="{BB962C8B-B14F-4D97-AF65-F5344CB8AC3E}">
        <p14:creationId xmlns:p14="http://schemas.microsoft.com/office/powerpoint/2010/main" val="258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3"/>
            <a:ext cx="8136904" cy="5822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207060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Чыныгу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429000"/>
            <a:ext cx="5253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Үзеңне кече яш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ьтән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үк чыныктыра 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башла.</a:t>
            </a:r>
            <a:endParaRPr lang="tt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230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Зоя</cp:lastModifiedBy>
  <cp:revision>20</cp:revision>
  <dcterms:created xsi:type="dcterms:W3CDTF">2011-11-14T06:56:51Z</dcterms:created>
  <dcterms:modified xsi:type="dcterms:W3CDTF">2011-11-16T04:13:38Z</dcterms:modified>
</cp:coreProperties>
</file>