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70" r:id="rId5"/>
    <p:sldId id="260" r:id="rId6"/>
    <p:sldId id="262" r:id="rId7"/>
    <p:sldId id="263" r:id="rId8"/>
    <p:sldId id="264" r:id="rId9"/>
    <p:sldId id="265" r:id="rId10"/>
    <p:sldId id="269" r:id="rId11"/>
    <p:sldId id="267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AE3A-D414-4DFF-9FB7-A85289B79E33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6876-5E70-4EEC-8A53-330C1AAE7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AE3A-D414-4DFF-9FB7-A85289B79E33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6876-5E70-4EEC-8A53-330C1AAE7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AE3A-D414-4DFF-9FB7-A85289B79E33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6876-5E70-4EEC-8A53-330C1AAE7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AE3A-D414-4DFF-9FB7-A85289B79E33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6876-5E70-4EEC-8A53-330C1AAE7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AE3A-D414-4DFF-9FB7-A85289B79E33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6876-5E70-4EEC-8A53-330C1AAE7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AE3A-D414-4DFF-9FB7-A85289B79E33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6876-5E70-4EEC-8A53-330C1AAE7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AE3A-D414-4DFF-9FB7-A85289B79E33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6876-5E70-4EEC-8A53-330C1AAE7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AE3A-D414-4DFF-9FB7-A85289B79E33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6876-5E70-4EEC-8A53-330C1AAE7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AE3A-D414-4DFF-9FB7-A85289B79E33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6876-5E70-4EEC-8A53-330C1AAE7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AE3A-D414-4DFF-9FB7-A85289B79E33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6876-5E70-4EEC-8A53-330C1AAE7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AE3A-D414-4DFF-9FB7-A85289B79E33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5CA6876-5E70-4EEC-8A53-330C1AAE76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1CAE3A-D414-4DFF-9FB7-A85289B79E33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CA6876-5E70-4EEC-8A53-330C1AAE76A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2;&#1085;&#1077;&#1082;&#1083;.%20&#1088;&#1072;&#1073;&#1086;&#1090;&#1072;\&#1054;%20&#1044;&#1088;&#1091;&#1078;&#1073;&#1077;\&#1044;&#1077;&#1090;&#1089;&#1082;&#1080;&#1077;%20&#1087;&#1077;&#1089;&#1085;&#1080;%20-%20&#1044;&#1088;&#1091;&#1078;&#1073;&#1072;%20&#1082;&#1088;&#1077;&#1087;&#1082;&#1072;&#1103;%20&#1085;&#1077;%20&#1089;&#1083;&#1086;&#1084;&#1072;&#1077;&#1090;&#1089;&#1103;%20(mp3ostrov.com).mp3" TargetMode="Externa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2;&#1085;&#1077;&#1082;&#1083;.%20&#1088;&#1072;&#1073;&#1086;&#1090;&#1072;\&#1054;%20&#1044;&#1088;&#1091;&#1078;&#1073;&#1077;\detskie_pesni_-_ot_ulybki(zaycev.net)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42;&#1085;&#1077;&#1082;&#1083;.%20&#1088;&#1072;&#1073;&#1086;&#1090;&#1072;\&#1054;%20&#1044;&#1088;&#1091;&#1078;&#1073;&#1077;\MOV07418.AV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7698f70e6f13796189b33cda0bedb7d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63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332656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Давайте познакомимся!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дружбы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24536"/>
          </a:xfrm>
          <a:ln w="19050"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dirty="0" smtClean="0"/>
              <a:t>1. Один за всех и все за одного.</a:t>
            </a:r>
          </a:p>
          <a:p>
            <a:pPr>
              <a:buNone/>
            </a:pPr>
            <a:r>
              <a:rPr lang="ru-RU" sz="2800" dirty="0" smtClean="0"/>
              <a:t>2. Уважайте друг друга и помогайте друг другу.</a:t>
            </a:r>
          </a:p>
          <a:p>
            <a:pPr>
              <a:buNone/>
            </a:pPr>
            <a:r>
              <a:rPr lang="ru-RU" sz="2800" dirty="0" smtClean="0"/>
              <a:t>3. Радуйтесь вместе с друзьями.</a:t>
            </a:r>
          </a:p>
          <a:p>
            <a:pPr>
              <a:buNone/>
            </a:pPr>
            <a:r>
              <a:rPr lang="ru-RU" sz="2800" dirty="0" smtClean="0"/>
              <a:t>4. Не обижайте друзей и всех, кто вас окружает.</a:t>
            </a:r>
          </a:p>
          <a:p>
            <a:pPr>
              <a:buNone/>
            </a:pPr>
            <a:r>
              <a:rPr lang="ru-RU" sz="2800" dirty="0" smtClean="0"/>
              <a:t>5. Не оставляйте друзей в беде, не подводите их, не предавайте, не обманывайте, не нарушайте своих обещаний.</a:t>
            </a:r>
          </a:p>
          <a:p>
            <a:pPr>
              <a:buNone/>
            </a:pPr>
            <a:r>
              <a:rPr lang="ru-RU" sz="2800" dirty="0" smtClean="0"/>
              <a:t>6. Берегите друзей, ведь друга потерять легко. Старый друг лучше новых двух.</a:t>
            </a:r>
          </a:p>
          <a:p>
            <a:pPr>
              <a:buNone/>
            </a:pPr>
            <a:r>
              <a:rPr lang="ru-RU" sz="2800" dirty="0" smtClean="0"/>
              <a:t>7. Не ссорься и не спорь с другом по пустякам.</a:t>
            </a:r>
          </a:p>
          <a:p>
            <a:pPr>
              <a:buNone/>
            </a:pPr>
            <a:r>
              <a:rPr lang="ru-RU" sz="2800" dirty="0" smtClean="0"/>
              <a:t>8. Не ябедничай, лучше сам поправь.</a:t>
            </a:r>
          </a:p>
          <a:p>
            <a:pPr>
              <a:buNone/>
            </a:pPr>
            <a:r>
              <a:rPr lang="ru-RU" sz="2800" dirty="0" smtClean="0"/>
              <a:t>9. Не зазнавайся, если у тебя что-то очень хорошо получилось. Не сердись и не падай духом, если у тебя что-то не получилось.</a:t>
            </a:r>
          </a:p>
          <a:p>
            <a:pPr>
              <a:buNone/>
            </a:pPr>
            <a:r>
              <a:rPr lang="ru-RU" sz="2800" dirty="0" smtClean="0"/>
              <a:t> 10. В разговоре, в игре не будь грубым, не кричи.</a:t>
            </a:r>
          </a:p>
          <a:p>
            <a:pPr>
              <a:buNone/>
            </a:pPr>
            <a:r>
              <a:rPr lang="ru-RU" sz="28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24028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692696"/>
            <a:ext cx="8048340" cy="561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Детские песни - Дружба крепкая не сломается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9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7698f70e6f13796189b33cda0bedb7d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06734"/>
            <a:ext cx="9144000" cy="675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Спасибо за внимание!</a:t>
            </a:r>
            <a:r>
              <a:rPr lang="ru-RU" sz="5400" dirty="0" smtClean="0">
                <a:solidFill>
                  <a:srgbClr val="C00000"/>
                </a:solidFill>
              </a:rPr>
              <a:t/>
            </a:r>
            <a:br>
              <a:rPr lang="ru-RU" sz="5400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627784" y="1772816"/>
            <a:ext cx="4038600" cy="44348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 минуту в землю врос</a:t>
            </a:r>
          </a:p>
          <a:p>
            <a:pPr>
              <a:buNone/>
            </a:pPr>
            <a:r>
              <a:rPr lang="ru-RU" dirty="0" smtClean="0"/>
              <a:t>Разноцветный чудо-мост</a:t>
            </a:r>
          </a:p>
          <a:p>
            <a:pPr>
              <a:buNone/>
            </a:pPr>
            <a:r>
              <a:rPr lang="ru-RU" dirty="0" smtClean="0"/>
              <a:t>Чудо-мастер смастерил</a:t>
            </a:r>
          </a:p>
          <a:p>
            <a:pPr>
              <a:buNone/>
            </a:pPr>
            <a:r>
              <a:rPr lang="ru-RU" dirty="0" smtClean="0"/>
              <a:t>Мост высокий без перил.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(Радуга)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700808"/>
            <a:ext cx="7272808" cy="483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620688"/>
            <a:ext cx="8622145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71600" y="285293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134076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0312" y="170080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7784" y="249289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0112" y="155679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450912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5976" y="242088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ЛУЧШЕЕ СЛОВО 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detskie_pesni_-_ot_ulybki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416 C 0.00017 0.00555 1.94444E-6 0.0074 0.00156 0.00833 C 0.00712 0.0118 0.02743 0.01296 0.03437 0.01412 C 0.06146 0.01296 0.06215 0.01504 0.07864 0.00277 C 0.0809 -0.00139 0.08698 -0.00926 0.08698 -0.00926 C 0.08906 -0.0176 0.09062 -0.02385 0.09184 -0.03218 C 0.09097 -0.04861 0.09375 -0.06574 0.07864 -0.07986 C 0.07396 -0.10579 0.07847 -0.13241 0.08212 -0.1588 C 0.08281 -0.16389 0.08351 -0.17315 0.08889 -0.17778 C 0.09166 -0.1801 0.09861 -0.18449 0.09861 -0.18449 C 0.10087 -0.18912 0.11458 -0.20232 0.11996 -0.20602 C 0.12205 -0.21181 0.12465 -0.21528 0.1316 -0.21852 C 0.13437 -0.22593 0.14427 -0.23449 0.15121 -0.24121 C 0.15469 -0.25093 0.16458 -0.26135 0.17916 -0.26459 C 0.19288 -0.26297 0.18576 -0.26366 0.20087 -0.26366 " pathEditMode="relative" rAng="0" ptsTypes="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C -0.00573 -0.00972 -0.01164 -0.01296 -0.01858 -0.01991 C -0.04497 -0.04606 -0.07761 -0.05 -0.10764 -0.06342 C -0.12257 -0.06991 -0.13716 -0.07731 -0.15243 -0.08148 C -0.1625 -0.08704 -0.17327 -0.09051 -0.18368 -0.09421 C -0.19462 -0.09768 -0.20556 -0.10324 -0.21615 -0.10532 C -0.22483 -0.1118 -0.23195 -0.11782 -0.24167 -0.11921 C -0.25174 -0.12639 -0.26146 -0.13009 -0.27327 -0.13194 C -0.27882 -0.13403 -0.28212 -0.13773 -0.2882 -0.13889 C -0.28941 -0.13935 -0.28993 -0.13981 -0.29115 -0.14028 C -0.29236 -0.1412 -0.29306 -0.14259 -0.29445 -0.14329 C -0.29618 -0.14398 -0.30764 -0.14583 -0.30851 -0.14606 C -0.31372 -0.14792 -0.31962 -0.14745 -0.32466 -0.15023 C -0.33334 -0.1544 -0.3316 -0.15949 -0.34254 -0.15949 " pathEditMode="relative" rAng="0" ptsTypes="fffffffffffff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-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C 0.01615 -0.00393 0.03178 -0.01042 0.04862 -0.01366 C 0.06337 -0.02199 0.0823 -0.02639 0.09914 -0.03125 C 0.11841 -0.03657 0.09775 -0.03079 0.11684 -0.04005 C 0.11997 -0.04143 0.12327 -0.0419 0.12639 -0.04282 C 0.12934 -0.04421 0.13212 -0.04583 0.13507 -0.04722 C 0.1415 -0.05463 0.15191 -0.05741 0.16042 -0.06319 C 0.19566 -0.08704 0.15382 -0.06157 0.17848 -0.07639 C 0.18594 -0.08634 0.19375 -0.09606 0.20365 -0.10393 C 0.21042 -0.11551 0.22188 -0.1243 0.229 -0.13611 C 0.23091 -0.14606 0.23803 -0.15301 0.24167 -0.16227 C 0.24827 -0.1956 0.24497 -0.17477 0.24723 -0.22477 C 0.24202 -0.24074 0.23681 -0.25532 0.22188 -0.26713 C 0.22136 -0.26875 0.22119 -0.27106 0.21997 -0.27315 C 0.21928 -0.27454 0.21684 -0.27546 0.21632 -0.27731 C 0.21494 -0.28542 0.23021 -0.28542 0.23629 -0.28542 " pathEditMode="relative" rAng="0" ptsTypes="fffffffffffffff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-14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1.85185E-6 C 0.00191 -0.00509 0.00261 -0.00787 0.00139 -0.0132 C 0.00035 -0.01759 -0.0026 -0.02199 -0.00399 -0.02477 C -0.00711 -0.03079 -0.00989 -0.03959 -0.01302 -0.04445 C -0.01649 -0.0588 -0.01284 -0.04584 -0.01632 -0.05255 C -0.0177 -0.05533 -0.02066 -0.0625 -0.02066 -0.06204 C -0.02222 -0.06945 -0.02465 -0.07546 -0.02708 -0.08056 C -0.02951 -0.09167 -0.03298 -0.09676 -0.03715 -0.10023 C -0.03819 -0.10324 -0.03941 -0.10533 -0.04045 -0.10834 C -0.04375 -0.11852 -0.03888 -0.10857 -0.04305 -0.11644 C -0.04375 -0.12315 -0.04461 -0.12639 -0.04618 -0.13125 C -0.04652 -0.13334 -0.04722 -0.14074 -0.04722 -0.14259 C -0.04722 -0.14514 -0.0467 -0.14908 -0.0467 -0.14908 " pathEditMode="relative" rAng="0" ptsTypes="ffffffffffff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7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C 0.0658 -0.00208 0.13246 -0.00416 0.19844 -0.00694 C 0.20885 -0.00972 0.21962 -0.01319 0.23003 -0.01574 C 0.23472 -0.01713 0.24496 -0.01875 0.24496 -0.01852 C 0.25538 -0.02546 0.26597 -0.02778 0.27812 -0.03078 C 0.27969 -0.03217 0.2816 -0.0331 0.28316 -0.03403 C 0.28455 -0.03472 0.28628 -0.03472 0.28802 -0.03565 C 0.30208 -0.04421 0.28264 -0.03588 0.29965 -0.04467 C 0.30382 -0.04699 0.32083 -0.05231 0.32639 -0.05671 C 0.34097 -0.06875 0.35625 -0.08356 0.37413 -0.09143 C 0.37587 -0.09352 0.37743 -0.09583 0.37917 -0.09745 C 0.38073 -0.09884 0.38264 -0.0993 0.3842 -0.10069 C 0.39444 -0.11111 0.39167 -0.1118 0.3993 -0.12477 C 0.4033 -0.13171 0.41076 -0.13773 0.41597 -0.14467 C 0.41823 -0.15393 0.42118 -0.16227 0.42726 -0.17014 C 0.42882 -0.18148 0.43194 -0.19097 0.43576 -0.20185 C 0.43455 -0.22453 0.44496 -0.25509 0.42066 -0.27014 C 0.41441 -0.27754 0.40278 -0.29051 0.3941 -0.29583 C 0.38871 -0.30278 0.38281 -0.30972 0.3776 -0.31666 C 0.37309 -0.32222 0.37257 -0.32592 0.36771 -0.33032 C 0.36476 -0.33773 0.36094 -0.34421 0.35937 -0.35185 C 0.35764 -0.36018 0.35764 -0.36551 0.35278 -0.37291 C 0.34514 -0.40046 0.34514 -0.43102 0.35937 -0.45602 C 0.36111 -0.4625 0.36354 -0.46713 0.36771 -0.47291 C 0.37135 -0.48518 0.36632 -0.47291 0.37413 -0.48333 C 0.37986 -0.49074 0.38212 -0.50046 0.38785 -0.50741 C 0.39028 -0.51551 0.39271 -0.52245 0.39583 -0.53009 C 0.39514 -0.53565 0.39514 -0.54143 0.3941 -0.54699 C 0.39357 -0.54907 0.38142 -0.56481 0.38107 -0.56528 C 0.37899 -0.56736 0.37899 -0.57129 0.3776 -0.57407 C 0.37639 -0.57616 0.37413 -0.5794 0.37413 -0.57916 " pathEditMode="relative" rAng="0" ptsTypes="ffffffffffffffffffffffffffffff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-29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023 C 0.01371 -0.00231 0.02621 -0.00347 0.03993 -0.00463 C 0.07743 -0.01203 0.11597 -0.0162 0.15121 -0.02638 C 0.19201 -0.03773 0.21493 -0.05995 0.25729 -0.07106 C 0.25868 -0.07268 0.25989 -0.0743 0.26215 -0.07523 C 0.26475 -0.07638 0.26875 -0.07569 0.27066 -0.07708 C 0.27986 -0.08194 0.28177 -0.08912 0.29218 -0.09421 C 0.31111 -0.12314 0.30069 -0.15995 0.27847 -0.18796 C 0.27465 -0.2 0.26163 -0.20856 0.24913 -0.21828 C 0.24462 -0.22176 0.23611 -0.22361 0.23281 -0.22731 C 0.22534 -0.23495 0.21458 -0.24143 0.20277 -0.24722 C 0.19757 -0.25301 0.19462 -0.25902 0.18906 -0.26458 " pathEditMode="relative" rAng="0" ptsTypes="fffffffffff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3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C -0.00156 -0.01783 -0.00069 -0.0294 -0.00642 -0.04445 C -0.00608 -0.04861 -0.0066 -0.05348 -0.00486 -0.05741 C -0.00191 -0.06482 0.01319 -0.06968 0.02049 -0.07477 C 0.02274 -0.07963 0.02517 -0.08125 0.0316 -0.08426 C 0.03299 -0.08519 0.03628 -0.08611 0.03628 -0.08611 " pathEditMode="relative" rAng="0" ptsTypes="fffff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-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348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620688"/>
            <a:ext cx="8622145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1844824"/>
            <a:ext cx="38100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4038600" cy="4434840"/>
          </a:xfrm>
        </p:spPr>
        <p:txBody>
          <a:bodyPr>
            <a:normAutofit fontScale="925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ДРУЖБА</a:t>
            </a:r>
            <a:r>
              <a:rPr lang="ru-RU" b="1" dirty="0" smtClean="0"/>
              <a:t> - близкие отношения, основанные на взаимном доверии, привязанности, общности интересов.</a:t>
            </a:r>
          </a:p>
          <a:p>
            <a:pPr>
              <a:buNone/>
            </a:pPr>
            <a:r>
              <a:rPr lang="ru-RU" b="1" dirty="0" smtClean="0"/>
              <a:t>                         </a:t>
            </a:r>
            <a:r>
              <a:rPr lang="ru-RU" b="1" i="1" dirty="0" smtClean="0"/>
              <a:t>С. И. Ожегов</a:t>
            </a:r>
          </a:p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ДРУЖБА</a:t>
            </a:r>
            <a:r>
              <a:rPr lang="ru-RU" b="1" dirty="0" smtClean="0"/>
              <a:t> – бескорыстная стойкая приязнь. </a:t>
            </a:r>
          </a:p>
          <a:p>
            <a:pPr>
              <a:buNone/>
            </a:pPr>
            <a:r>
              <a:rPr lang="ru-RU" b="1" dirty="0" smtClean="0"/>
              <a:t>                           </a:t>
            </a:r>
            <a:r>
              <a:rPr lang="ru-RU" b="1" i="1" dirty="0" smtClean="0"/>
              <a:t>В. И. Даль</a:t>
            </a:r>
            <a:endParaRPr lang="ru-RU" b="1" i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V07418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907704" y="1628800"/>
            <a:ext cx="5544616" cy="415846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305800" cy="1143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с кем дружит?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836712"/>
            <a:ext cx="18722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077072"/>
            <a:ext cx="2727442" cy="226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896" y="908720"/>
            <a:ext cx="1827079" cy="261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47864" y="4005064"/>
            <a:ext cx="2497460" cy="249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44208" y="980728"/>
            <a:ext cx="1872208" cy="243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84168" y="4077072"/>
            <a:ext cx="2807490" cy="226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 стрелкой 16"/>
          <p:cNvCxnSpPr/>
          <p:nvPr/>
        </p:nvCxnSpPr>
        <p:spPr>
          <a:xfrm>
            <a:off x="7380312" y="3501008"/>
            <a:ext cx="0" cy="504056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691680" y="3573016"/>
            <a:ext cx="0" cy="504056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644008" y="3501008"/>
            <a:ext cx="0" cy="504056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052736"/>
            <a:ext cx="2712367" cy="203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005064"/>
            <a:ext cx="2813235" cy="204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896" y="908720"/>
            <a:ext cx="1898106" cy="246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63888" y="4005064"/>
            <a:ext cx="2160382" cy="237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72200" y="692696"/>
            <a:ext cx="2013769" cy="282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16216" y="3789040"/>
            <a:ext cx="1789634" cy="291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>
          <a:xfrm>
            <a:off x="1691680" y="3140968"/>
            <a:ext cx="0" cy="79208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572000" y="3429000"/>
            <a:ext cx="0" cy="504056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452320" y="3501008"/>
            <a:ext cx="0" cy="36004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Пословицы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Нет друга – ищи … … </a:t>
            </a:r>
          </a:p>
          <a:p>
            <a:pPr>
              <a:buNone/>
            </a:pPr>
            <a:r>
              <a:rPr lang="ru-RU" i="1" dirty="0" smtClean="0"/>
              <a:t>					(а нашёл – береги).</a:t>
            </a:r>
            <a:endParaRPr lang="ru-RU" dirty="0" smtClean="0"/>
          </a:p>
          <a:p>
            <a:r>
              <a:rPr lang="ru-RU" dirty="0" smtClean="0"/>
              <a:t>Не имей сто рублей … … </a:t>
            </a:r>
          </a:p>
          <a:p>
            <a:pPr>
              <a:buNone/>
            </a:pPr>
            <a:r>
              <a:rPr lang="ru-RU" i="1" dirty="0" smtClean="0"/>
              <a:t>					(а имей сто друзей).</a:t>
            </a:r>
            <a:endParaRPr lang="ru-RU" dirty="0" smtClean="0"/>
          </a:p>
          <a:p>
            <a:r>
              <a:rPr lang="ru-RU" dirty="0" smtClean="0"/>
              <a:t>Один за всех … … </a:t>
            </a:r>
          </a:p>
          <a:p>
            <a:pPr>
              <a:buNone/>
            </a:pPr>
            <a:r>
              <a:rPr lang="ru-RU" i="1" dirty="0" smtClean="0"/>
              <a:t>					(и все за одного).</a:t>
            </a:r>
            <a:endParaRPr lang="ru-RU" dirty="0" smtClean="0"/>
          </a:p>
          <a:p>
            <a:r>
              <a:rPr lang="ru-RU" dirty="0" smtClean="0"/>
              <a:t>Человек без друзей … … </a:t>
            </a:r>
          </a:p>
          <a:p>
            <a:pPr>
              <a:buNone/>
            </a:pPr>
            <a:r>
              <a:rPr lang="ru-RU" i="1" dirty="0" smtClean="0"/>
              <a:t>					(что дерево без корней).</a:t>
            </a:r>
            <a:endParaRPr lang="ru-RU" dirty="0" smtClean="0"/>
          </a:p>
          <a:p>
            <a:r>
              <a:rPr lang="ru-RU" dirty="0" smtClean="0"/>
              <a:t>Дружба – как стекло … … </a:t>
            </a:r>
          </a:p>
          <a:p>
            <a:pPr>
              <a:buNone/>
            </a:pPr>
            <a:r>
              <a:rPr lang="ru-RU" i="1" dirty="0" smtClean="0"/>
              <a:t>					(разобьёшь – не сложишь).</a:t>
            </a:r>
            <a:endParaRPr lang="ru-RU" dirty="0" smtClean="0"/>
          </a:p>
          <a:p>
            <a:r>
              <a:rPr lang="ru-RU" dirty="0" smtClean="0"/>
              <a:t>Друг познаётся … …</a:t>
            </a:r>
          </a:p>
          <a:p>
            <a:pPr>
              <a:buNone/>
            </a:pPr>
            <a:r>
              <a:rPr lang="ru-RU" i="1" dirty="0" smtClean="0"/>
              <a:t>					(в беде).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198</TotalTime>
  <Words>223</Words>
  <Application>Microsoft Office PowerPoint</Application>
  <PresentationFormat>Экран (4:3)</PresentationFormat>
  <Paragraphs>47</Paragraphs>
  <Slides>12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Загадка</vt:lpstr>
      <vt:lpstr>Слайд 3</vt:lpstr>
      <vt:lpstr>Слайд 4</vt:lpstr>
      <vt:lpstr>Слайд 5</vt:lpstr>
      <vt:lpstr>Слайд 6</vt:lpstr>
      <vt:lpstr>Кто с кем дружит?</vt:lpstr>
      <vt:lpstr>Слайд 8</vt:lpstr>
      <vt:lpstr>Пословицы</vt:lpstr>
      <vt:lpstr>Правила дружбы</vt:lpstr>
      <vt:lpstr>Слайд 11</vt:lpstr>
      <vt:lpstr>Спасибо за внимание!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васильевы</dc:creator>
  <cp:lastModifiedBy>васильевы</cp:lastModifiedBy>
  <cp:revision>24</cp:revision>
  <dcterms:created xsi:type="dcterms:W3CDTF">2012-04-03T16:10:24Z</dcterms:created>
  <dcterms:modified xsi:type="dcterms:W3CDTF">2012-12-13T16:45:03Z</dcterms:modified>
</cp:coreProperties>
</file>