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D4AB-364F-467A-9D6D-7FF2A318D883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17D4-9060-4C66-AC73-3F3BECA9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45D0-48AC-469F-8EFB-A0B63DCE462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F28C-D770-4F01-8000-61970D9B2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DE1D-922B-418A-991E-3AB6FFC661EF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ECDC-5CCD-414B-B45E-021FBD18A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E2CE-4A92-4E81-8804-4482BCCAFE02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7AD9-71C8-45D3-A3C1-CDF8BCDA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9959-B683-48D2-BB66-6581CA9EC185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F13E-2CDF-41E9-8244-C401D52C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53E4-4966-4DAE-B73F-38C8270BF54E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ED37-12CA-40FB-9DED-B18849B2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AE9B-933C-490A-B71B-CE11F68D3C6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4418-7F25-4252-8307-5031B382D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25593-9ED3-4A4D-9A7D-A5E981BA26BB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3E31-5B50-4C38-8F6C-0E2EEF0D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C9C8-27BC-4AA9-8DAE-4EE66C78BF82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D7D3-32E4-4181-BF3A-E6DDDA82B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A88F-7244-4330-8BD4-BF41FB5EBCDE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C311-9DF0-4629-8CED-0D2963D0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6723-3F4C-41F0-9061-9B9DBCEEC0E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8471-DCFC-4152-9D85-DD0842C7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41B2C-0D25-4735-AE3D-6C0539F1580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A9554-42D5-4739-BFFB-826C3FEF7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116_1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4581525"/>
            <a:ext cx="14271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138_1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652963"/>
            <a:ext cx="14509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9/416/69416138_17.png" TargetMode="External"/><Relationship Id="rId2" Type="http://schemas.openxmlformats.org/officeDocument/2006/relationships/hyperlink" Target="http://i001.radikal.ru/0711/b8/d9de2e060dd9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0.liveinternet.ru/images/attach/c/2/69/416/69416116_16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ts.academ.org/files/u9/canaria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4762500" cy="3200401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283772" y="357166"/>
            <a:ext cx="6063178" cy="5302490"/>
            <a:chOff x="1283772" y="2420888"/>
            <a:chExt cx="6063178" cy="3238768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3772" y="2420888"/>
              <a:ext cx="5732659" cy="14851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8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rPr>
                <a:t>Канарейка </a:t>
              </a:r>
              <a:endParaRPr lang="ru-RU" sz="8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rPr>
                <a:t>Автор презентации учитель начальных классов</a:t>
              </a: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rPr>
                <a:t>МБОУ «Бородинская СОШ»</a:t>
              </a: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rPr>
                <a:t>Николаева Елена Рудольфовна</a:t>
              </a:r>
              <a:endParaRPr lang="ru-RU" sz="2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Японская 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амадина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media1.fanparty.ru/images/fanclubs/Ptitsy/gallery/898192_ptits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4190992" cy="39385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785926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небольшая птичка имеет скромное по окраске оперение . Оперение самца и самки одинакового цвета и окраски. Различают их по песне, которая похожа на шипение или шепот.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5614998" cy="63184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и уход за </a:t>
            </a:r>
            <a:r>
              <a:rPr lang="ru-RU" b="1" dirty="0" err="1" smtClean="0">
                <a:solidFill>
                  <a:srgbClr val="00B050"/>
                </a:solidFill>
              </a:rPr>
              <a:t>амадинами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39290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Птиц для разведения лучше покупать в возрасте не старше года. Пол у зебровой </a:t>
            </a:r>
            <a:r>
              <a:rPr lang="ru-RU" dirty="0" err="1" smtClean="0"/>
              <a:t>амадины</a:t>
            </a:r>
            <a:r>
              <a:rPr lang="ru-RU" dirty="0" smtClean="0"/>
              <a:t> можно определить по окраске оперения и пению, так как самец всегда ярко окрашен и поет приятную песенку.  Клетку с зебровыми </a:t>
            </a:r>
            <a:r>
              <a:rPr lang="ru-RU" dirty="0" err="1" smtClean="0"/>
              <a:t>амадинами</a:t>
            </a:r>
            <a:r>
              <a:rPr lang="ru-RU" dirty="0" smtClean="0"/>
              <a:t> рекомендуется ставить на шкаф или в другое место не ниже 2 м в самой светлой части комнаты, где нет сквозняка. Эти </a:t>
            </a:r>
            <a:r>
              <a:rPr lang="ru-RU" dirty="0" err="1" smtClean="0"/>
              <a:t>амадины</a:t>
            </a:r>
            <a:r>
              <a:rPr lang="ru-RU" dirty="0" smtClean="0"/>
              <a:t> очень пугливые. </a:t>
            </a:r>
            <a:r>
              <a:rPr lang="ru-RU" dirty="0" err="1" smtClean="0"/>
              <a:t>Амадины</a:t>
            </a:r>
            <a:r>
              <a:rPr lang="ru-RU" dirty="0" smtClean="0"/>
              <a:t> иногда купаются в воде. Кормить зерновой </a:t>
            </a:r>
            <a:r>
              <a:rPr lang="ru-RU" dirty="0" err="1" smtClean="0"/>
              <a:t>смесью,кормами</a:t>
            </a:r>
            <a:r>
              <a:rPr lang="ru-RU" dirty="0" smtClean="0"/>
              <a:t> животного происхождения.(мучные черви)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im5-tub-ru.yandex.net/i?id=94532482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278608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ШКОЛА\ШАБЛОНЫ\анимашки\733716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715172" cy="260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r>
              <a:rPr lang="ru-RU" sz="2000" dirty="0" smtClean="0"/>
              <a:t>Материалы взяты на сайтах интернета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492941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Солнце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Monotype Corsiva" pitchFamily="66" charset="0"/>
                <a:hlinkClick r:id="rId2"/>
              </a:rPr>
              <a:t>http://i001.radikal.ru/0711/b8/d9de2e060dd9.png</a:t>
            </a:r>
            <a:endParaRPr lang="ru-RU" sz="2800" dirty="0" smtClean="0"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Гном 14 </a:t>
            </a:r>
            <a:r>
              <a:rPr lang="en-US" sz="2800" dirty="0" smtClean="0">
                <a:latin typeface="Monotype Corsiva" pitchFamily="66" charset="0"/>
                <a:hlinkClick r:id="rId3"/>
              </a:rPr>
              <a:t>http://img1.liveinternet.ru/images/attach/c/2//69/416/69416138_17.png</a:t>
            </a:r>
            <a:endParaRPr lang="ru-RU" sz="2800" dirty="0" smtClean="0"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Гном 15 </a:t>
            </a:r>
            <a:r>
              <a:rPr lang="en-US" sz="2800" dirty="0" smtClean="0">
                <a:latin typeface="Monotype Corsiva" pitchFamily="66" charset="0"/>
                <a:hlinkClick r:id="rId4"/>
              </a:rPr>
              <a:t>http://img0.liveinternet.ru/images/attach/c/2//69/416/69416116_16.png</a:t>
            </a: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4979988" cy="719931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Интернет-ресурсы: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6093544"/>
            <a:chOff x="395288" y="332656"/>
            <a:chExt cx="7272585" cy="6093544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Вы можете использовать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данное оформление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для создания своих презентаций,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но в своей презентации вы должны указать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Monotype Corsiva" pitchFamily="66" charset="0"/>
                </a:rPr>
                <a:t>Сайт: </a:t>
              </a:r>
              <a:r>
                <a:rPr lang="ru-RU" sz="2800" b="1" i="1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Вы можете использовать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данное оформление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для создания своих презентаций,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но в своей презентации вы должны указать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нарей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29024" cy="3143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785794"/>
            <a:ext cx="3041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Comic Sans MS" pitchFamily="66" charset="0"/>
              </a:rPr>
              <a:t>Канарейки</a:t>
            </a:r>
            <a:endParaRPr lang="ru-RU" sz="4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64305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Канарейки – одни из самых музыкальных и неприхотливых домашних птиц.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285992"/>
            <a:ext cx="57150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Длина тела комнатной канарейки составляет 12-14 см. Дикий вид несколько меньше домашней формы (12—13 см длиной) и сильно отличается от неё по окраске. Самец сверху зелёного цвета с чёрными продольными черточками, верхняя часть головы, горло и надхвостье жёлто-зелёные, цвет груди кзади переходит в жёлтый, брюхо белое. Окрас самки бледнее, благодаря сероватым каёмкам перьев, спина её буро-серая с чёрными чёрточками. Неволя сильно изменила канарейку, и её окраска стала одноцветной жёлтой. Помесь дикой канарейки с домашней очень красива, она окрашена смесью зелёного цвета с жёлтым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Канарейка. Самец. Самка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1714500" cy="2009776"/>
          </a:xfrm>
          <a:prstGeom prst="rect">
            <a:avLst/>
          </a:prstGeom>
          <a:noFill/>
        </p:spPr>
      </p:pic>
      <p:pic>
        <p:nvPicPr>
          <p:cNvPr id="17412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3116"/>
            <a:ext cx="1714500" cy="155257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5250661" y="1893083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7143768" y="1214422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1714500" cy="1724025"/>
          </a:xfrm>
          <a:prstGeom prst="rect">
            <a:avLst/>
          </a:prstGeom>
          <a:noFill/>
        </p:spPr>
      </p:pic>
      <p:pic>
        <p:nvPicPr>
          <p:cNvPr id="17416" name="Picture 8" descr="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000240"/>
            <a:ext cx="1714500" cy="1800225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2428860" y="121442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500430" y="1500174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Содержание канареек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images04.olx.ru/ui/7/69/28/1285412368_123846128_1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4452927" cy="3109904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Мои документы\ШКОЛА\ШАБЛОНЫ\анимашки\2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857250" cy="68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3286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Канарейка легко приручается, вполне доверчива, поддается «воспитанию» и успешно размножается в домашних условиях. Канарейки могут жить в домашних условиях 15-18 лет, содержат их в клетках и вольерах.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Клетка 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im3-tub-ru.yandex.net/i?id=437201093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1905000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Величина клетки 30-35 см в длину, 20- 22 см в ширину, высота 27-29 см.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071678"/>
            <a:ext cx="471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Дверка в клетке должна располагаться сбоку. 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457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Кормушки можно ставить на дно клетки.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Канарейки любят купаться. Купание очищает кожу и укрепляет оперение. Вода для купания должна быть комнатной температуры.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14338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Клетку располагают в хорошо освещенном месте, но не на солнце, не на окне и не на сквозняке.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oi-2005.narod.ru/photo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6329378" cy="77472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Кормление канареек</a:t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Кормление канареек не представляет больших трудностей. Основным кормом является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зерносмесь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того чтобы канарейки поедали весь предложенный им корм, а не выбирали особенно любимые компоненты и при этом не жирели, нужно строго соблюдать его суточную норму.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среднем на одну птицу полагается ежедневно по 1-1,5 чайной ложки с горкой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зерносмеси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 зеленых кормов канарейкам нужно давать: морковь, болгарский перец – парику, капусту, салат, листья шпината, сельдерея и одуванчика, петрушку, яблоки, груши и клубнику. </a:t>
            </a:r>
            <a:endParaRPr lang="ru-RU" dirty="0"/>
          </a:p>
        </p:txBody>
      </p:sp>
      <p:pic>
        <p:nvPicPr>
          <p:cNvPr id="20483" name="Picture 3" descr="C:\Documents and Settings\Администратор\Мои документы\ШКОЛА\ШАБЛОНЫ\анимашки\a96eaf2107f0dea9624acc8a37c2bcc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2643182"/>
            <a:ext cx="1809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arnaul.1gs.ru/img/barn_b_9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572000" cy="304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472122" cy="84615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Разведение канареек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285860"/>
            <a:ext cx="2214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Лучшее время для спаривания и разведения птенцов в наших условиях — весна (март, апрель, май).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4291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Чтобы самка могла спокойно строить гнездо, ей нужно подложить в клетку собранные в клубочек кусочки нарезанных хлопчатобумажных или льняных ниток размером 2-3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Зебровая и японская 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амадина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 Японская амадин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85926"/>
            <a:ext cx="1905000" cy="1390651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5286380" y="1071546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532" name="Picture 4" descr="Зебровая амадин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552575" cy="19050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1285852" y="114298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72000" y="3214686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быть рекомендована для содержания начинающим любителям птиц, содержат в клетках эту маленькую птичку уже более 400 лет.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143248"/>
            <a:ext cx="2500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считается одной из самых любимых комнатных птиц, появилась она в Европе позже японской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6329378" cy="84615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Зебровая </a:t>
            </a:r>
            <a:r>
              <a:rPr lang="ru-RU" b="1" dirty="0" err="1" smtClean="0">
                <a:solidFill>
                  <a:srgbClr val="00B050"/>
                </a:solidFill>
                <a:latin typeface="Comic Sans MS" pitchFamily="66" charset="0"/>
              </a:rPr>
              <a:t>амадина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savepic.su/171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3571900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небольшая, около 11 см длиной, очень красивая и неприхотливая птица. Оперение у этой </a:t>
            </a:r>
            <a:r>
              <a:rPr lang="ru-RU" dirty="0" err="1" smtClean="0"/>
              <a:t>амадины</a:t>
            </a:r>
            <a:r>
              <a:rPr lang="ru-RU" dirty="0" smtClean="0"/>
              <a:t> яркое: голова, шея и спина пепельно-серые; в области ушей и щек выделяется оранжево-красное пятно. Низ груди и брюшко белые с желтоватым оттенком. Самец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86058"/>
            <a:ext cx="2214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Самка окрашена скромнее: пепельно-серая, спереди на голове черные полоски.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928926" y="3071810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14744" y="2143116"/>
            <a:ext cx="3214710" cy="1857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8</Template>
  <TotalTime>81</TotalTime>
  <Words>591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Фокина Л. П. Шаблон 8</vt:lpstr>
      <vt:lpstr>Слайд 1</vt:lpstr>
      <vt:lpstr>Слайд 2</vt:lpstr>
      <vt:lpstr>Канарейка. Самец. Самка.</vt:lpstr>
      <vt:lpstr>Содержание канареек </vt:lpstr>
      <vt:lpstr>Клетка </vt:lpstr>
      <vt:lpstr>Кормление канареек </vt:lpstr>
      <vt:lpstr>Разведение канареек </vt:lpstr>
      <vt:lpstr>Зебровая и японская амадина</vt:lpstr>
      <vt:lpstr>Зебровая амадина </vt:lpstr>
      <vt:lpstr>Японская амадина </vt:lpstr>
      <vt:lpstr>Содержание и уход за амадинами  </vt:lpstr>
      <vt:lpstr>Слайд 12</vt:lpstr>
      <vt:lpstr>Материалы взяты на сайтах интернета</vt:lpstr>
      <vt:lpstr>Интернет-ресурсы: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2012-12-10T16:39:44Z</dcterms:created>
  <dcterms:modified xsi:type="dcterms:W3CDTF">2012-12-13T19:08:02Z</dcterms:modified>
</cp:coreProperties>
</file>