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37" autoAdjust="0"/>
  </p:normalViewPr>
  <p:slideViewPr>
    <p:cSldViewPr>
      <p:cViewPr varScale="1">
        <p:scale>
          <a:sx n="57" d="100"/>
          <a:sy n="57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FA8B4-23C1-4747-ADFF-CABB3F9D510E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A150D-F52E-4D08-80AF-FCE77FC3F0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Оказалось, что нет лучшего "прибора", чем собачий нос. Во всех альпийских странах собака-спасатель член соответствующей горной службы. Сенбернаров теперь применяют редко, на смену им пришли бельгийские овчарки: по мнению французских горных жандармов, они наиболее приспособлены для службы в горах.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Люди, как могут, стараются заботиться о своих четвероногих помощниках. Хотя собаки с небольшим весом меньше ранят лапы в крошеве из бетона и стекла, почти всем им при работе надевают на лапы специальные носки из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кевлара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(эта материя применяется для изготовления мягких бронежилетов)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A150D-F52E-4D08-80AF-FCE77FC3F004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 систематическое использование началось только со второй половины XIX века. Незаменимые качества собак очень пригодились в военной службе.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A150D-F52E-4D08-80AF-FCE77FC3F004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 самая главная собачья служба — это просто жизнь рядом с человеком. Несмотря на замечательное чутье, собаки этих пород ласковы к людям и трудно поддаются служебной дрессировке.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A150D-F52E-4D08-80AF-FCE77FC3F004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Несмотря на развитие техники, даже сейчас, в конце XX века не изобретено достойной альтернативы собачьему транспорту. Ведь ездовая собака — это не только средство передвижения, но и верный, преданный друг, скрашивающий пребывание человека в суровом царстве полярной ночи.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A150D-F52E-4D08-80AF-FCE77FC3F004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впервые начали обучать в Англии в конце прошлого века. Это, пожалуй, самая сложная дрессировка собак. Ведь собаку надо научить видеть окружающий мир как бы глазами человека: препятствия, которые просто незаметны для собаки, для человека, тем более слепого, могут оказаться непреодолимыми. к примеру, лестница, высокий порог или низкий для человека проход — все это собака должна видеть и сигнализировать своему хозяину.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A150D-F52E-4D08-80AF-FCE77FC3F004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помогает слепому избежать зависимости от посторонних людей. Ведь в наше время даже здоровый человек не очень-то может рассчитывать на помощь окружающих, а тем более — инвалид.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A150D-F52E-4D08-80AF-FCE77FC3F004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7209-AE50-4CCD-804E-5768A141543C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9E82-5899-4154-9018-AC2DBB51ABF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7209-AE50-4CCD-804E-5768A141543C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9E82-5899-4154-9018-AC2DBB51A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7209-AE50-4CCD-804E-5768A141543C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9E82-5899-4154-9018-AC2DBB51A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7209-AE50-4CCD-804E-5768A141543C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9E82-5899-4154-9018-AC2DBB51A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7209-AE50-4CCD-804E-5768A141543C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9E82-5899-4154-9018-AC2DBB51ABF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7209-AE50-4CCD-804E-5768A141543C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9E82-5899-4154-9018-AC2DBB51A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7209-AE50-4CCD-804E-5768A141543C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9E82-5899-4154-9018-AC2DBB51A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7209-AE50-4CCD-804E-5768A141543C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9E82-5899-4154-9018-AC2DBB51A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7209-AE50-4CCD-804E-5768A141543C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9E82-5899-4154-9018-AC2DBB51A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7209-AE50-4CCD-804E-5768A141543C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9E82-5899-4154-9018-AC2DBB51A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7209-AE50-4CCD-804E-5768A141543C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B49E82-5899-4154-9018-AC2DBB51ABF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847209-AE50-4CCD-804E-5768A141543C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B49E82-5899-4154-9018-AC2DBB51ABF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ПРОФЕССИИ СОБАК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7890" name="Picture 2" descr="http://im6-tub-ru.yandex.net/i?id=920323927-5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500306"/>
            <a:ext cx="1704975" cy="1428750"/>
          </a:xfrm>
          <a:prstGeom prst="rect">
            <a:avLst/>
          </a:prstGeom>
          <a:noFill/>
        </p:spPr>
      </p:pic>
      <p:pic>
        <p:nvPicPr>
          <p:cNvPr id="5" name="Picture 2" descr="http://im7-tub-ru.yandex.net/i?id=301972821-6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3929066"/>
            <a:ext cx="1790700" cy="1428750"/>
          </a:xfrm>
          <a:prstGeom prst="rect">
            <a:avLst/>
          </a:prstGeom>
          <a:noFill/>
        </p:spPr>
      </p:pic>
      <p:pic>
        <p:nvPicPr>
          <p:cNvPr id="6" name="Picture 10" descr="http://im2-tub-ru.yandex.net/i?id=143760418-3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5214950"/>
            <a:ext cx="2152650" cy="1428750"/>
          </a:xfrm>
          <a:prstGeom prst="roundRect">
            <a:avLst/>
          </a:prstGeom>
          <a:noFill/>
        </p:spPr>
      </p:pic>
      <p:pic>
        <p:nvPicPr>
          <p:cNvPr id="37892" name="Picture 4" descr="http://im3-tub-ru.yandex.net/i?id=273596461-5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857232"/>
            <a:ext cx="1104900" cy="1428750"/>
          </a:xfrm>
          <a:prstGeom prst="rect">
            <a:avLst/>
          </a:prstGeom>
          <a:noFill/>
        </p:spPr>
      </p:pic>
      <p:pic>
        <p:nvPicPr>
          <p:cNvPr id="37894" name="Picture 6" descr="http://im0-tub-ru.yandex.net/i?id=151966603-0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1736" y="714356"/>
            <a:ext cx="1905000" cy="1428750"/>
          </a:xfrm>
          <a:prstGeom prst="rect">
            <a:avLst/>
          </a:prstGeom>
          <a:noFill/>
        </p:spPr>
      </p:pic>
      <p:pic>
        <p:nvPicPr>
          <p:cNvPr id="37896" name="Picture 8" descr="http://im6-tub-ru.yandex.net/i?id=534557884-63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58" y="5143512"/>
            <a:ext cx="1809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Сострадание к животным так тесно связано с добротой характера, что можно с уверенностью утверждать: кто жесток с животными, тот не может быть добрым человеком. </a:t>
            </a:r>
            <a:br>
              <a:rPr lang="ru-RU" sz="2400" dirty="0" smtClean="0"/>
            </a:br>
            <a:r>
              <a:rPr lang="ru-RU" sz="2400" dirty="0" smtClean="0"/>
              <a:t>Артур Шопенгауэр</a:t>
            </a:r>
            <a:endParaRPr lang="ru-RU" sz="2400" dirty="0"/>
          </a:p>
        </p:txBody>
      </p:sp>
      <p:pic>
        <p:nvPicPr>
          <p:cNvPr id="55300" name="Picture 4" descr="http://im5-tub-ru.yandex.net/i?id=953473086-5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357430"/>
            <a:ext cx="5072098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ttp://s11.radikal.ru/i183/1204/9f/b093bd5b31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428736"/>
            <a:ext cx="8001056" cy="52149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2143140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Собака... что еще говорить. Терпеливые и выносливые, веселые и компанейские, хитрые и ласковые... Они были выкованы суровой природой и тяжелыми испытаниями в помощь человеку, для которого на протяжении долгих лет были партнером и другом, с которым разделяли холод, сотни километров и последний кусок мяса. Это самое преданное животное, которое живет рядом с человеком. Много веков назад люди приручили собак и сделали их своими верными спутниками... Ну, а дальше пусть лучше говорят великие о... собаке.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Сенбернар-</a:t>
            </a:r>
            <a:br>
              <a:rPr lang="ru-RU" dirty="0" smtClean="0"/>
            </a:br>
            <a:r>
              <a:rPr lang="ru-RU" dirty="0" smtClean="0"/>
              <a:t>«спасатель»</a:t>
            </a:r>
            <a:endParaRPr lang="ru-RU" dirty="0"/>
          </a:p>
        </p:txBody>
      </p:sp>
      <p:pic>
        <p:nvPicPr>
          <p:cNvPr id="1026" name="Picture 2" descr="http://www.forum-auto.com/uploads/200410/oufwid_1097253198_saintb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81444">
            <a:off x="3857620" y="785794"/>
            <a:ext cx="4952992" cy="421484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58" y="2214554"/>
            <a:ext cx="4572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Monotype Corsiva" pitchFamily="66" charset="0"/>
              </a:rPr>
              <a:t>Еще в прошлом веке, чтобы быстро обнаружить человека под толщей снега, монахи высокогорного монастыря Сен-Бернар использовали крупных собак, названных впоследствии сенбернарами.</a:t>
            </a:r>
          </a:p>
          <a:p>
            <a:r>
              <a:rPr lang="ru-RU" sz="2000" dirty="0">
                <a:solidFill>
                  <a:srgbClr val="0070C0"/>
                </a:solidFill>
                <a:latin typeface="Monotype Corsiva" pitchFamily="66" charset="0"/>
              </a:rPr>
              <a:t>Когда на перевалах начиналась пурга, на шею животным привязывали небольшие бочонки с ромом и отправляли их на поиски людей. Учуяв под снегом человека, собаки мощными лапами отрывали его, приводили в чувство и отправлялись за помощью к людям.</a:t>
            </a:r>
          </a:p>
        </p:txBody>
      </p:sp>
      <p:pic>
        <p:nvPicPr>
          <p:cNvPr id="5" name="Picture 2" descr="http://im6-tub-ru.yandex.net/i?id=920323927-5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4786322"/>
            <a:ext cx="2571768" cy="1857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85795"/>
            <a:ext cx="2212848" cy="85725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Сенбернар 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Picture 2" descr="http://www.forum-auto.com/uploads/200410/oufwid_1097253198_saintb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496"/>
            <a:ext cx="2286016" cy="2143140"/>
          </a:xfrm>
          <a:prstGeom prst="rect">
            <a:avLst/>
          </a:prstGeom>
          <a:noFill/>
        </p:spPr>
      </p:pic>
      <p:pic>
        <p:nvPicPr>
          <p:cNvPr id="40966" name="Picture 6" descr="http://im0-tub-ru.yandex.net/i?id=406394245-35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4" cstate="print"/>
          <a:srcRect l="2370" r="237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8605"/>
            <a:ext cx="2212848" cy="1357322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Собаки на военной, сторожевой службе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Немецкая овчарка</a:t>
            </a:r>
            <a:endParaRPr lang="ru-RU" sz="1800" dirty="0"/>
          </a:p>
        </p:txBody>
      </p:sp>
      <p:pic>
        <p:nvPicPr>
          <p:cNvPr id="44034" name="Picture 2" descr="http://im7-tub-ru.yandex.net/i?id=301972821-6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357562"/>
            <a:ext cx="1790700" cy="1428750"/>
          </a:xfrm>
          <a:prstGeom prst="rect">
            <a:avLst/>
          </a:prstGeom>
          <a:noFill/>
        </p:spPr>
      </p:pic>
      <p:pic>
        <p:nvPicPr>
          <p:cNvPr id="6" name="Picture 4" descr="http://im8-tub-ru.yandex.net/i?id=584582717-21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4" cstate="print"/>
          <a:srcRect l="9016" r="9016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42910" y="514351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С древности собак использовали в военном деле, в посыльной, сторожевой службе, они принимали участие даже в активных боевых действиях.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Собаки – «охранники»</a:t>
            </a:r>
            <a:endParaRPr lang="ru-RU" dirty="0"/>
          </a:p>
        </p:txBody>
      </p:sp>
      <p:pic>
        <p:nvPicPr>
          <p:cNvPr id="45058" name="Picture 2" descr="http://im5-tub-ru.yandex.net/i?id=364684902-0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143116"/>
            <a:ext cx="1905000" cy="1428750"/>
          </a:xfrm>
          <a:prstGeom prst="round2DiagRect">
            <a:avLst/>
          </a:prstGeom>
          <a:noFill/>
        </p:spPr>
      </p:pic>
      <p:pic>
        <p:nvPicPr>
          <p:cNvPr id="45060" name="Picture 4" descr="http://im8-tub-ru.yandex.net/i?id=584582717-2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3357562"/>
            <a:ext cx="2047875" cy="1428750"/>
          </a:xfrm>
          <a:prstGeom prst="roundRect">
            <a:avLst/>
          </a:prstGeom>
          <a:noFill/>
        </p:spPr>
      </p:pic>
      <p:pic>
        <p:nvPicPr>
          <p:cNvPr id="45062" name="Picture 6" descr="http://im0-tub-ru.yandex.net/i?id=325057494-2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4929198"/>
            <a:ext cx="2143125" cy="1428750"/>
          </a:xfrm>
          <a:prstGeom prst="roundRect">
            <a:avLst/>
          </a:prstGeom>
          <a:noFill/>
        </p:spPr>
      </p:pic>
      <p:pic>
        <p:nvPicPr>
          <p:cNvPr id="45064" name="Picture 8" descr="http://im2-tub-ru.yandex.net/i?id=344936387-06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2214554"/>
            <a:ext cx="1152525" cy="1428750"/>
          </a:xfrm>
          <a:prstGeom prst="ellipse">
            <a:avLst/>
          </a:prstGeom>
          <a:noFill/>
        </p:spPr>
      </p:pic>
      <p:pic>
        <p:nvPicPr>
          <p:cNvPr id="45066" name="Picture 10" descr="http://im2-tub-ru.yandex.net/i?id=143760418-31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58" y="5143512"/>
            <a:ext cx="2152650" cy="1428750"/>
          </a:xfrm>
          <a:prstGeom prst="round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143636" y="3643314"/>
            <a:ext cx="1579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эрдельтерьер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00298" y="6215082"/>
            <a:ext cx="1745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эрдельтерьеры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00298" y="2928934"/>
            <a:ext cx="2171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немецкие овчарки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Ездовые собаки</a:t>
            </a:r>
            <a:endParaRPr lang="ru-RU" dirty="0"/>
          </a:p>
        </p:txBody>
      </p:sp>
      <p:pic>
        <p:nvPicPr>
          <p:cNvPr id="47106" name="Picture 2" descr="http://im7-tub-ru.yandex.net/i?id=180639163-0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286124"/>
            <a:ext cx="2643206" cy="2143130"/>
          </a:xfrm>
          <a:prstGeom prst="rect">
            <a:avLst/>
          </a:prstGeom>
          <a:noFill/>
        </p:spPr>
      </p:pic>
      <p:pic>
        <p:nvPicPr>
          <p:cNvPr id="47108" name="Picture 4" descr="http://im3-tub-ru.yandex.net/i?id=432595119-3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1357298"/>
            <a:ext cx="2938468" cy="2214578"/>
          </a:xfrm>
          <a:prstGeom prst="rect">
            <a:avLst/>
          </a:prstGeom>
          <a:noFill/>
        </p:spPr>
      </p:pic>
      <p:pic>
        <p:nvPicPr>
          <p:cNvPr id="47110" name="Picture 6" descr="http://im2-tub-ru.yandex.net/i?id=507370332-03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4357694"/>
            <a:ext cx="3071818" cy="221457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428992" y="3786190"/>
            <a:ext cx="19661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лайки </a:t>
            </a:r>
            <a:r>
              <a:rPr lang="ru-RU" sz="2400" dirty="0" err="1"/>
              <a:t>хаски</a:t>
            </a:r>
            <a:r>
              <a:rPr lang="ru-RU" sz="24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Собаки </a:t>
            </a:r>
            <a:r>
              <a:rPr lang="ru-RU" dirty="0" smtClean="0"/>
              <a:t>— </a:t>
            </a:r>
            <a:r>
              <a:rPr lang="ru-RU" dirty="0" smtClean="0"/>
              <a:t>поводыри </a:t>
            </a:r>
            <a:r>
              <a:rPr lang="ru-RU" dirty="0" smtClean="0"/>
              <a:t>слепых</a:t>
            </a:r>
            <a:endParaRPr lang="ru-RU" dirty="0"/>
          </a:p>
        </p:txBody>
      </p:sp>
      <p:pic>
        <p:nvPicPr>
          <p:cNvPr id="50178" name="Picture 2" descr="http://im2-tub-ru.yandex.net/i?id=120014451-1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143116"/>
            <a:ext cx="2114550" cy="1428750"/>
          </a:xfrm>
          <a:prstGeom prst="rect">
            <a:avLst/>
          </a:prstGeom>
          <a:noFill/>
        </p:spPr>
      </p:pic>
      <p:pic>
        <p:nvPicPr>
          <p:cNvPr id="50180" name="Picture 4" descr="http://im4-tub-ru.yandex.net/i?id=398857110-6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3143248"/>
            <a:ext cx="1866900" cy="1428750"/>
          </a:xfrm>
          <a:prstGeom prst="rect">
            <a:avLst/>
          </a:prstGeom>
          <a:noFill/>
        </p:spPr>
      </p:pic>
      <p:pic>
        <p:nvPicPr>
          <p:cNvPr id="50182" name="Picture 6" descr="http://im0-tub-ru.yandex.net/i?id=549675189-3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2643182"/>
            <a:ext cx="933450" cy="1428750"/>
          </a:xfrm>
          <a:prstGeom prst="rect">
            <a:avLst/>
          </a:prstGeom>
          <a:noFill/>
        </p:spPr>
      </p:pic>
      <p:pic>
        <p:nvPicPr>
          <p:cNvPr id="50184" name="Picture 8" descr="http://im7-tub-ru.yandex.net/i?id=477049046-01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4929198"/>
            <a:ext cx="2247900" cy="1428750"/>
          </a:xfrm>
          <a:prstGeom prst="rect">
            <a:avLst/>
          </a:prstGeom>
          <a:noFill/>
        </p:spPr>
      </p:pic>
      <p:pic>
        <p:nvPicPr>
          <p:cNvPr id="50186" name="Picture 10" descr="http://im5-tub-ru.yandex.net/i?id=550759329-03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57752" y="5429250"/>
            <a:ext cx="2162175" cy="1428750"/>
          </a:xfrm>
          <a:prstGeom prst="rect">
            <a:avLst/>
          </a:prstGeom>
          <a:noFill/>
        </p:spPr>
      </p:pic>
      <p:pic>
        <p:nvPicPr>
          <p:cNvPr id="50188" name="Picture 12" descr="http://im2-tub-ru.yandex.net/i?id=307710385-10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2910" y="4572008"/>
            <a:ext cx="25431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751806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Собаки-проводники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3250" name="Picture 2" descr="http://im6-tub-ru.yandex.net/i?id=251928421-5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072074"/>
            <a:ext cx="2543175" cy="1428750"/>
          </a:xfrm>
          <a:prstGeom prst="rect">
            <a:avLst/>
          </a:prstGeom>
          <a:noFill/>
        </p:spPr>
      </p:pic>
      <p:pic>
        <p:nvPicPr>
          <p:cNvPr id="53252" name="Picture 4" descr="http://im5-tub-ru.yandex.net/i?id=77333878-37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4" cstate="print"/>
          <a:srcRect l="4579" r="4579"/>
          <a:stretch>
            <a:fillRect/>
          </a:stretch>
        </p:blipFill>
        <p:spPr bwMode="auto">
          <a:prstGeom prst="rect">
            <a:avLst/>
          </a:prstGeom>
          <a:noFill/>
        </p:spPr>
      </p:pic>
      <p:pic>
        <p:nvPicPr>
          <p:cNvPr id="53254" name="Picture 6" descr="http://im8-tub-ru.yandex.net/i?id=134612819-25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3214686"/>
            <a:ext cx="1905000" cy="1428750"/>
          </a:xfrm>
          <a:prstGeom prst="rect">
            <a:avLst/>
          </a:prstGeom>
          <a:noFill/>
        </p:spPr>
      </p:pic>
      <p:pic>
        <p:nvPicPr>
          <p:cNvPr id="53256" name="Picture 8" descr="http://im5-tub-ru.yandex.net/i?id=62391752-68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00496" y="5429264"/>
            <a:ext cx="1428750" cy="1123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488</Words>
  <Application>Microsoft Office PowerPoint</Application>
  <PresentationFormat>Экран (4:3)</PresentationFormat>
  <Paragraphs>31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ПРОФЕССИИ СОБАК</vt:lpstr>
      <vt:lpstr>Собака... что еще говорить. Терпеливые и выносливые, веселые и компанейские, хитрые и ласковые... Они были выкованы суровой природой и тяжелыми испытаниями в помощь человеку, для которого на протяжении долгих лет были партнером и другом, с которым разделяли холод, сотни километров и последний кусок мяса. Это самое преданное животное, которое живет рядом с человеком. Много веков назад люди приручили собак и сделали их своими верными спутниками... Ну, а дальше пусть лучше говорят великие о... собаке.</vt:lpstr>
      <vt:lpstr>Сенбернар- «спасатель»</vt:lpstr>
      <vt:lpstr>Сенбернар </vt:lpstr>
      <vt:lpstr>Собаки на военной, сторожевой службе</vt:lpstr>
      <vt:lpstr>Собаки – «охранники»</vt:lpstr>
      <vt:lpstr>Ездовые собаки</vt:lpstr>
      <vt:lpstr>Собаки — поводыри слепых</vt:lpstr>
      <vt:lpstr>Собаки-проводники</vt:lpstr>
      <vt:lpstr>Сострадание к животным так тесно связано с добротой характера, что можно с уверенностью утверждать: кто жесток с животными, тот не может быть добрым человеком.  Артур Шопенгауэр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ПРОФЕССИИ СОБАК</dc:title>
  <dc:creator>User</dc:creator>
  <cp:lastModifiedBy>User</cp:lastModifiedBy>
  <cp:revision>9</cp:revision>
  <dcterms:created xsi:type="dcterms:W3CDTF">2012-10-29T18:01:01Z</dcterms:created>
  <dcterms:modified xsi:type="dcterms:W3CDTF">2012-10-29T19:25:02Z</dcterms:modified>
</cp:coreProperties>
</file>