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2A37-CD67-4272-B58B-B904716E3FC4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62DE-7A35-435B-B976-3E25B1EFD9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Janus-Vatica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ibava.ru/assets/images/FotoGalery/People/Petr_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357298"/>
            <a:ext cx="25298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Новый 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Год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30" name="Picture 6" descr="http://priroda.inc.ru/prazdnik/anima/gif/elka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5480315" cy="634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Шалаев Алексей. Новогор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572428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6072206"/>
            <a:ext cx="2300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(картина)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214422"/>
            <a:ext cx="65951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Там, где буква  </a:t>
            </a:r>
          </a:p>
          <a:p>
            <a:r>
              <a:rPr lang="ru-RU" sz="6600" b="1" dirty="0"/>
              <a:t> </a:t>
            </a:r>
            <a:r>
              <a:rPr lang="ru-RU" sz="6600" b="1" dirty="0" smtClean="0"/>
              <a:t> Г и розы,</a:t>
            </a:r>
          </a:p>
          <a:p>
            <a:r>
              <a:rPr lang="ru-RU" sz="6600" b="1" dirty="0"/>
              <a:t> </a:t>
            </a:r>
            <a:r>
              <a:rPr lang="ru-RU" sz="6600" b="1" dirty="0" smtClean="0"/>
              <a:t>там бывают часто ….</a:t>
            </a:r>
            <a:r>
              <a:rPr lang="ru-RU" sz="4000" dirty="0" smtClean="0"/>
              <a:t>  (грозы)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zastavki.com/pictures/1280x800/2010/Drawn_wallpapers_Thunder_and_lightning_02211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788358" y="-2786106"/>
            <a:ext cx="12192000" cy="4643470"/>
          </a:xfrm>
          <a:prstGeom prst="rect">
            <a:avLst/>
          </a:prstGeom>
          <a:noFill/>
        </p:spPr>
      </p:pic>
      <p:pic>
        <p:nvPicPr>
          <p:cNvPr id="23556" name="Picture 4" descr="http://www.zastavki.com/pictures/1280x800/2010/Drawn_wallpapers_Thunder_and_lightning_02211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358114" cy="59293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6273225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гроза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357166"/>
            <a:ext cx="1474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Ребусы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500042"/>
            <a:ext cx="40762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Проверка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857364"/>
            <a:ext cx="5715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/>
              <a:t>п</a:t>
            </a:r>
            <a:r>
              <a:rPr lang="ru-RU" sz="8800" b="1" dirty="0" smtClean="0"/>
              <a:t>атриот</a:t>
            </a:r>
          </a:p>
          <a:p>
            <a:pPr algn="ctr"/>
            <a:r>
              <a:rPr lang="ru-RU" sz="8800" b="1" dirty="0"/>
              <a:t>о</a:t>
            </a:r>
            <a:r>
              <a:rPr lang="ru-RU" sz="8800" b="1" dirty="0" smtClean="0"/>
              <a:t>сень</a:t>
            </a:r>
          </a:p>
          <a:p>
            <a:pPr algn="ctr"/>
            <a:r>
              <a:rPr lang="ru-RU" sz="8800" b="1" dirty="0" smtClean="0"/>
              <a:t>нашествие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214554"/>
            <a:ext cx="3380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Спасибо!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6626" name="Picture 2" descr="D:\Мои документы\Downloads\ёлка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557736" cy="593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Downloads\юлий цеза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74" y="285728"/>
            <a:ext cx="4953029" cy="61436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000504"/>
            <a:ext cx="17779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Гай</a:t>
            </a:r>
          </a:p>
          <a:p>
            <a:r>
              <a:rPr lang="ru-RU" sz="4000" b="1" dirty="0" smtClean="0"/>
              <a:t>Юлий</a:t>
            </a:r>
          </a:p>
          <a:p>
            <a:r>
              <a:rPr lang="ru-RU" sz="4000" b="1" dirty="0" smtClean="0"/>
              <a:t>Цезарь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anus-Vatica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564360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00892" y="4357694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б</a:t>
            </a:r>
            <a:r>
              <a:rPr lang="ru-RU" sz="4000" b="1" dirty="0" smtClean="0"/>
              <a:t>ог Янус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umb_Petr_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42852"/>
            <a:ext cx="571504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3714752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Пёрт </a:t>
            </a:r>
            <a:r>
              <a:rPr lang="en-US" sz="4000" b="1" dirty="0" smtClean="0"/>
              <a:t>I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00042"/>
            <a:ext cx="717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Самые любимые люди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50030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Ты– мама. Это счастье или крест?</a:t>
            </a:r>
            <a:br>
              <a:rPr lang="ru-RU" sz="2000" b="1" dirty="0"/>
            </a:br>
            <a:r>
              <a:rPr lang="ru-RU" sz="2000" b="1" dirty="0"/>
              <a:t>И невозможно все начать сначала,</a:t>
            </a:r>
            <a:br>
              <a:rPr lang="ru-RU" sz="2000" b="1" dirty="0"/>
            </a:br>
            <a:r>
              <a:rPr lang="ru-RU" sz="2000" b="1" dirty="0"/>
              <a:t>Ты молишься теперь за то, что есть:</a:t>
            </a:r>
            <a:br>
              <a:rPr lang="ru-RU" sz="2000" b="1" dirty="0"/>
            </a:br>
            <a:r>
              <a:rPr lang="ru-RU" sz="2000" b="1" dirty="0"/>
              <a:t>За плач ночной, за молоко, пеленки,</a:t>
            </a:r>
            <a:br>
              <a:rPr lang="ru-RU" sz="2000" b="1" dirty="0"/>
            </a:br>
            <a:r>
              <a:rPr lang="ru-RU" sz="2000" b="1" dirty="0"/>
              <a:t>За первый шаг, за первые слова.</a:t>
            </a:r>
            <a:br>
              <a:rPr lang="ru-RU" sz="2000" b="1" dirty="0"/>
            </a:br>
            <a:r>
              <a:rPr lang="ru-RU" sz="2000" b="1" dirty="0"/>
              <a:t>За всех детей. За каждого ребенка.</a:t>
            </a:r>
            <a:br>
              <a:rPr lang="ru-RU" sz="2000" b="1" dirty="0"/>
            </a:br>
            <a:r>
              <a:rPr lang="ru-RU" sz="2000" b="1" dirty="0"/>
              <a:t>Ты – мама! И поэтому права!</a:t>
            </a:r>
            <a:br>
              <a:rPr lang="ru-RU" sz="2000" b="1" dirty="0"/>
            </a:br>
            <a:r>
              <a:rPr lang="ru-RU" sz="2000" b="1" dirty="0"/>
              <a:t>Ты – целый мир. Ты – жизни возрожденье.</a:t>
            </a:r>
            <a:br>
              <a:rPr lang="ru-RU" sz="2000" b="1" dirty="0"/>
            </a:br>
            <a:r>
              <a:rPr lang="ru-RU" sz="2000" b="1" dirty="0"/>
              <a:t>И ты весь свет хотела бы обнять.</a:t>
            </a:r>
            <a:br>
              <a:rPr lang="ru-RU" sz="2000" b="1" dirty="0"/>
            </a:br>
            <a:r>
              <a:rPr lang="ru-RU" sz="2000" b="1" dirty="0"/>
              <a:t>Ты – мама. Мама! Это наслажденье</a:t>
            </a:r>
            <a:br>
              <a:rPr lang="ru-RU" sz="2000" b="1" dirty="0"/>
            </a:br>
            <a:r>
              <a:rPr lang="ru-RU" sz="2000" b="1" dirty="0"/>
              <a:t>Никто не в силах у тебя отнять!</a:t>
            </a:r>
          </a:p>
        </p:txBody>
      </p:sp>
      <p:pic>
        <p:nvPicPr>
          <p:cNvPr id="17412" name="Picture 4" descr="http://t1.gstatic.com/images?q=tbn:ANd9GcQBORgILVyIA7IqhozET9hyY_0c_cxMr_zTKoWdpS3ZY2fBJj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71477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85728"/>
            <a:ext cx="737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Самые дорогие люди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6" name="Picture 4" descr="http://bemol46.ru/wp-content/uploads/2011/09/baba_d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6430470" cy="507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214290"/>
            <a:ext cx="43781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Шарады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000240"/>
            <a:ext cx="607942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Я состою из двух слогов.</a:t>
            </a:r>
          </a:p>
          <a:p>
            <a:r>
              <a:rPr lang="ru-RU" sz="3600" b="1" dirty="0" smtClean="0"/>
              <a:t>Ты отгадать меня готов?</a:t>
            </a:r>
          </a:p>
          <a:p>
            <a:r>
              <a:rPr lang="ru-RU" sz="3600" b="1" dirty="0" smtClean="0"/>
              <a:t>Сначала нота прозвучала, </a:t>
            </a:r>
            <a:endParaRPr lang="ru-RU" sz="3600" b="1" dirty="0"/>
          </a:p>
          <a:p>
            <a:r>
              <a:rPr lang="ru-RU" sz="3600" b="1" dirty="0" smtClean="0"/>
              <a:t>Потом важнейшая приправа.</a:t>
            </a:r>
          </a:p>
          <a:p>
            <a:r>
              <a:rPr lang="ru-RU" sz="3600" b="1" dirty="0" smtClean="0"/>
              <a:t>А вместе овощ я в саду.</a:t>
            </a:r>
          </a:p>
          <a:p>
            <a:r>
              <a:rPr lang="ru-RU" sz="3600" b="1" dirty="0" smtClean="0"/>
              <a:t>В стручке на грядке я расту.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ANd9GcRZBiVDq8tOuOP9F1k1rcUZoCeNZDcDb75On6a0NtPxbvv_k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786214" cy="5357850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T5mOJvedT-MGbYEN4UW4DcdJDSvdJdgeaeeBP7vGJUzi5PASw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0"/>
            <a:ext cx="4643470" cy="4743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5715016"/>
            <a:ext cx="2302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(фасоль)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347" y="642918"/>
            <a:ext cx="83973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Мой первый слог – </a:t>
            </a:r>
          </a:p>
          <a:p>
            <a:r>
              <a:rPr lang="ru-RU" sz="4400" b="1" dirty="0" smtClean="0"/>
              <a:t>воронье слово</a:t>
            </a:r>
          </a:p>
          <a:p>
            <a:r>
              <a:rPr lang="ru-RU" sz="4400" b="1" dirty="0" smtClean="0"/>
              <a:t>Второй –болотная трясина.</a:t>
            </a:r>
          </a:p>
          <a:p>
            <a:r>
              <a:rPr lang="ru-RU" sz="4400" b="1" dirty="0" smtClean="0"/>
              <a:t>Вы догадались о чём речь? </a:t>
            </a:r>
          </a:p>
          <a:p>
            <a:r>
              <a:rPr lang="ru-RU" sz="4400" b="1" dirty="0" smtClean="0"/>
              <a:t>Творение мастера …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111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2012-01-04T14:10:03Z</dcterms:created>
  <dcterms:modified xsi:type="dcterms:W3CDTF">2012-01-04T15:36:11Z</dcterms:modified>
</cp:coreProperties>
</file>