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68" r:id="rId3"/>
    <p:sldId id="275" r:id="rId4"/>
    <p:sldId id="269" r:id="rId5"/>
    <p:sldId id="273" r:id="rId6"/>
    <p:sldId id="259" r:id="rId7"/>
    <p:sldId id="265" r:id="rId8"/>
    <p:sldId id="257" r:id="rId9"/>
    <p:sldId id="260" r:id="rId10"/>
    <p:sldId id="261" r:id="rId11"/>
    <p:sldId id="262" r:id="rId12"/>
    <p:sldId id="263" r:id="rId13"/>
    <p:sldId id="272" r:id="rId14"/>
    <p:sldId id="264" r:id="rId15"/>
    <p:sldId id="267" r:id="rId16"/>
    <p:sldId id="270" r:id="rId17"/>
    <p:sldId id="258" r:id="rId18"/>
    <p:sldId id="274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49F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595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10F4C-D78F-48E5-85D3-BC18354DC274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EBBF6-3717-43EC-AC5C-DAECB4B59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EBBF6-3717-43EC-AC5C-DAECB4B5900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EBBF6-3717-43EC-AC5C-DAECB4B5900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EBBF6-3717-43EC-AC5C-DAECB4B5900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AE69-43FE-4474-AAE6-1A37F7718B2C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E3E-101B-4089-ACE4-8B01BC6A5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AE69-43FE-4474-AAE6-1A37F7718B2C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E3E-101B-4089-ACE4-8B01BC6A5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AE69-43FE-4474-AAE6-1A37F7718B2C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E3E-101B-4089-ACE4-8B01BC6A5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AE69-43FE-4474-AAE6-1A37F7718B2C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E3E-101B-4089-ACE4-8B01BC6A5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AE69-43FE-4474-AAE6-1A37F7718B2C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E3E-101B-4089-ACE4-8B01BC6A5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AE69-43FE-4474-AAE6-1A37F7718B2C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E3E-101B-4089-ACE4-8B01BC6A5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AE69-43FE-4474-AAE6-1A37F7718B2C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E3E-101B-4089-ACE4-8B01BC6A5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AE69-43FE-4474-AAE6-1A37F7718B2C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E3E-101B-4089-ACE4-8B01BC6A5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AE69-43FE-4474-AAE6-1A37F7718B2C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E3E-101B-4089-ACE4-8B01BC6A5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AE69-43FE-4474-AAE6-1A37F7718B2C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E3E-101B-4089-ACE4-8B01BC6A5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AE69-43FE-4474-AAE6-1A37F7718B2C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E3E-101B-4089-ACE4-8B01BC6A5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DAE69-43FE-4474-AAE6-1A37F7718B2C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DFE3E-101B-4089-ACE4-8B01BC6A5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grushka-Sh-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4195945" cy="5072098"/>
          </a:xfrm>
        </p:spPr>
      </p:pic>
      <p:sp>
        <p:nvSpPr>
          <p:cNvPr id="9" name="TextBox 8"/>
          <p:cNvSpPr txBox="1"/>
          <p:nvPr/>
        </p:nvSpPr>
        <p:spPr>
          <a:xfrm rot="21417150">
            <a:off x="307375" y="5438533"/>
            <a:ext cx="7867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</a:rPr>
              <a:t>                </a:t>
            </a:r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</a:rPr>
              <a:t>В гостях у бабушки </a:t>
            </a:r>
            <a:r>
              <a:rPr lang="ru-RU" sz="4000" b="1" dirty="0" err="1" smtClean="0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</a:rPr>
              <a:t>Загадушки</a:t>
            </a:r>
            <a:endParaRPr lang="ru-RU" sz="4000" b="1" dirty="0">
              <a:ln>
                <a:solidFill>
                  <a:srgbClr val="FF000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10" name="4-конечная звезда 9"/>
          <p:cNvSpPr/>
          <p:nvPr/>
        </p:nvSpPr>
        <p:spPr>
          <a:xfrm rot="20843221">
            <a:off x="7304788" y="398909"/>
            <a:ext cx="1214446" cy="1608994"/>
          </a:xfrm>
          <a:prstGeom prst="star4">
            <a:avLst>
              <a:gd name="adj" fmla="val 109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 rot="20843221">
            <a:off x="7019034" y="2327735"/>
            <a:ext cx="1214446" cy="1608994"/>
          </a:xfrm>
          <a:prstGeom prst="star4">
            <a:avLst>
              <a:gd name="adj" fmla="val 88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 rot="20843221">
            <a:off x="5733152" y="1899108"/>
            <a:ext cx="1214446" cy="1608994"/>
          </a:xfrm>
          <a:prstGeom prst="star4">
            <a:avLst>
              <a:gd name="adj" fmla="val 916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sol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642918"/>
            <a:ext cx="5143536" cy="3500462"/>
          </a:xfrm>
        </p:spPr>
      </p:pic>
      <p:sp>
        <p:nvSpPr>
          <p:cNvPr id="5" name="TextBox 4"/>
          <p:cNvSpPr txBox="1"/>
          <p:nvPr/>
        </p:nvSpPr>
        <p:spPr>
          <a:xfrm>
            <a:off x="285720" y="1500174"/>
            <a:ext cx="36433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Жёлтая тарелка на                                                                     небе висит,</a:t>
            </a:r>
          </a:p>
          <a:p>
            <a:r>
              <a:rPr lang="ru-RU" sz="2800" b="1" dirty="0" smtClean="0"/>
              <a:t>Жёлтая тарелка всем                         тепло дарит.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      (солнце)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5429264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800" b="1" i="1" dirty="0" smtClean="0"/>
              <a:t>Солнце- самая яркая звезда. Все планеты                                                                                                                                           движутся вокруг неё.</a:t>
            </a:r>
            <a:endParaRPr lang="ru-RU" sz="2800" b="1" i="1" dirty="0"/>
          </a:p>
        </p:txBody>
      </p:sp>
      <p:sp>
        <p:nvSpPr>
          <p:cNvPr id="7" name="4-конечная звезда 6"/>
          <p:cNvSpPr/>
          <p:nvPr/>
        </p:nvSpPr>
        <p:spPr>
          <a:xfrm rot="20843221">
            <a:off x="2483448" y="3752467"/>
            <a:ext cx="1214446" cy="1942793"/>
          </a:xfrm>
          <a:prstGeom prst="star4">
            <a:avLst>
              <a:gd name="adj" fmla="val 1066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 rot="20843221">
            <a:off x="1375433" y="3542181"/>
            <a:ext cx="1214446" cy="1608994"/>
          </a:xfrm>
          <a:prstGeom prst="star4">
            <a:avLst>
              <a:gd name="adj" fmla="val 1156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 rot="20843221">
            <a:off x="7163732" y="4527946"/>
            <a:ext cx="1099824" cy="1658505"/>
          </a:xfrm>
          <a:prstGeom prst="star4">
            <a:avLst>
              <a:gd name="adj" fmla="val 1290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umiere_laveder_f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14290"/>
            <a:ext cx="5500726" cy="3740145"/>
          </a:xfrm>
        </p:spPr>
      </p:pic>
      <p:sp>
        <p:nvSpPr>
          <p:cNvPr id="5" name="TextBox 4"/>
          <p:cNvSpPr txBox="1"/>
          <p:nvPr/>
        </p:nvSpPr>
        <p:spPr>
          <a:xfrm>
            <a:off x="928662" y="4143380"/>
            <a:ext cx="7000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/>
              <a:t>Ночью на небе один золотой апельсин.</a:t>
            </a:r>
          </a:p>
          <a:p>
            <a:r>
              <a:rPr lang="ru-RU" sz="2400" b="1" dirty="0" smtClean="0"/>
              <a:t>Миновали 2 недели, апельсина мы не ели,</a:t>
            </a:r>
          </a:p>
          <a:p>
            <a:r>
              <a:rPr lang="ru-RU" sz="2400" b="1" dirty="0" smtClean="0"/>
              <a:t>Но осталась в небе только апельсиновая долька.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                    ( месяц ,луна )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6000768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i="1" dirty="0" smtClean="0"/>
              <a:t>Луна- естественный спутник Земли.</a:t>
            </a:r>
            <a:endParaRPr lang="ru-RU" sz="3200" b="1" i="1" dirty="0"/>
          </a:p>
        </p:txBody>
      </p:sp>
      <p:sp>
        <p:nvSpPr>
          <p:cNvPr id="6" name="4-конечная звезда 5"/>
          <p:cNvSpPr/>
          <p:nvPr/>
        </p:nvSpPr>
        <p:spPr>
          <a:xfrm rot="20843221">
            <a:off x="7768534" y="4470875"/>
            <a:ext cx="1214446" cy="1608994"/>
          </a:xfrm>
          <a:prstGeom prst="star4">
            <a:avLst>
              <a:gd name="adj" fmla="val 103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 rot="20843221">
            <a:off x="345638" y="429878"/>
            <a:ext cx="1214446" cy="1608994"/>
          </a:xfrm>
          <a:prstGeom prst="star4">
            <a:avLst>
              <a:gd name="adj" fmla="val 1021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utnik_a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05400">
            <a:off x="773748" y="1026269"/>
            <a:ext cx="3334512" cy="3007273"/>
          </a:xfrm>
        </p:spPr>
      </p:pic>
      <p:sp>
        <p:nvSpPr>
          <p:cNvPr id="5" name="TextBox 4"/>
          <p:cNvSpPr txBox="1"/>
          <p:nvPr/>
        </p:nvSpPr>
        <p:spPr>
          <a:xfrm>
            <a:off x="4429124" y="2000240"/>
            <a:ext cx="42148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Не месяц, не Луна, не планета, не звёзды,</a:t>
            </a:r>
          </a:p>
          <a:p>
            <a:r>
              <a:rPr lang="ru-RU" sz="2800" b="1" dirty="0" smtClean="0"/>
              <a:t>Но по небу летает, самолёты обгоняет.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        спутник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5000636"/>
            <a:ext cx="7500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i="1" dirty="0" smtClean="0"/>
              <a:t>Первый искусственный спутник Земли был запущен  4 ноября1957года.Назывался ПС-1</a:t>
            </a:r>
          </a:p>
          <a:p>
            <a:r>
              <a:rPr lang="ru-RU" sz="2800" b="1" i="1" dirty="0" smtClean="0"/>
              <a:t>(простейший спутник)</a:t>
            </a:r>
            <a:endParaRPr lang="ru-RU" sz="2800" b="1" i="1" dirty="0"/>
          </a:p>
        </p:txBody>
      </p:sp>
      <p:sp>
        <p:nvSpPr>
          <p:cNvPr id="7" name="4-конечная звезда 6"/>
          <p:cNvSpPr/>
          <p:nvPr/>
        </p:nvSpPr>
        <p:spPr>
          <a:xfrm rot="732222">
            <a:off x="7584172" y="696432"/>
            <a:ext cx="1070801" cy="1577687"/>
          </a:xfrm>
          <a:prstGeom prst="star4">
            <a:avLst>
              <a:gd name="adj" fmla="val 1201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 rot="277033">
            <a:off x="3875764" y="3542182"/>
            <a:ext cx="1214446" cy="1608994"/>
          </a:xfrm>
          <a:prstGeom prst="star4">
            <a:avLst>
              <a:gd name="adj" fmla="val 1021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 rot="20843221">
            <a:off x="7768535" y="4756628"/>
            <a:ext cx="1214446" cy="1608994"/>
          </a:xfrm>
          <a:prstGeom prst="star4">
            <a:avLst>
              <a:gd name="adj" fmla="val 88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541093d808d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85728"/>
            <a:ext cx="7072362" cy="4500594"/>
          </a:xfrm>
        </p:spPr>
      </p:pic>
      <p:sp>
        <p:nvSpPr>
          <p:cNvPr id="5" name="TextBox 4"/>
          <p:cNvSpPr txBox="1"/>
          <p:nvPr/>
        </p:nvSpPr>
        <p:spPr>
          <a:xfrm>
            <a:off x="1142976" y="5214950"/>
            <a:ext cx="7286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Раскинут чёрный ковёр, рассыпан горох,</a:t>
            </a:r>
          </a:p>
          <a:p>
            <a:r>
              <a:rPr lang="ru-RU" sz="2800" b="1" dirty="0" smtClean="0"/>
              <a:t> ни ковра не поднять ,ни гороха не собрать</a:t>
            </a:r>
          </a:p>
          <a:p>
            <a:r>
              <a:rPr lang="ru-RU" sz="2800" b="1" dirty="0" smtClean="0"/>
              <a:t>                                         (звёздное небо).</a:t>
            </a:r>
            <a:endParaRPr lang="ru-RU" sz="2800" b="1" dirty="0"/>
          </a:p>
        </p:txBody>
      </p:sp>
      <p:sp>
        <p:nvSpPr>
          <p:cNvPr id="6" name="4-конечная звезда 5"/>
          <p:cNvSpPr/>
          <p:nvPr/>
        </p:nvSpPr>
        <p:spPr>
          <a:xfrm rot="20843221">
            <a:off x="6590407" y="756099"/>
            <a:ext cx="1214446" cy="1608994"/>
          </a:xfrm>
          <a:prstGeom prst="star4">
            <a:avLst>
              <a:gd name="adj" fmla="val 82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 rot="20843221">
            <a:off x="4875895" y="3470743"/>
            <a:ext cx="1214446" cy="1608994"/>
          </a:xfrm>
          <a:prstGeom prst="star4">
            <a:avLst>
              <a:gd name="adj" fmla="val 856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 rot="20843221">
            <a:off x="345638" y="429878"/>
            <a:ext cx="1214446" cy="1608994"/>
          </a:xfrm>
          <a:prstGeom prst="star4">
            <a:avLst>
              <a:gd name="adj" fmla="val 585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sozmed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85728"/>
            <a:ext cx="5786478" cy="4502152"/>
          </a:xfrm>
        </p:spPr>
      </p:pic>
      <p:sp>
        <p:nvSpPr>
          <p:cNvPr id="5" name="TextBox 4"/>
          <p:cNvSpPr txBox="1"/>
          <p:nvPr/>
        </p:nvSpPr>
        <p:spPr>
          <a:xfrm>
            <a:off x="785786" y="5000636"/>
            <a:ext cx="7358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Из какого ковша не пьют, не едят, а      только на него глядят.</a:t>
            </a:r>
          </a:p>
          <a:p>
            <a:r>
              <a:rPr lang="ru-RU" sz="3600" b="1" dirty="0"/>
              <a:t> </a:t>
            </a:r>
            <a:r>
              <a:rPr lang="ru-RU" sz="3600" b="1" dirty="0" smtClean="0"/>
              <a:t>   (созвездия Б. и М. Медведицы)</a:t>
            </a:r>
            <a:endParaRPr lang="ru-RU" sz="3600" b="1" dirty="0"/>
          </a:p>
        </p:txBody>
      </p:sp>
      <p:sp>
        <p:nvSpPr>
          <p:cNvPr id="6" name="4-конечная звезда 5"/>
          <p:cNvSpPr/>
          <p:nvPr/>
        </p:nvSpPr>
        <p:spPr>
          <a:xfrm rot="772239">
            <a:off x="7447663" y="1113289"/>
            <a:ext cx="1214446" cy="1608994"/>
          </a:xfrm>
          <a:prstGeom prst="star4">
            <a:avLst>
              <a:gd name="adj" fmla="val 781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 rot="20843221">
            <a:off x="7768534" y="4756627"/>
            <a:ext cx="1214446" cy="1608994"/>
          </a:xfrm>
          <a:prstGeom prst="star4">
            <a:avLst>
              <a:gd name="adj" fmla="val 82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 rot="20843221">
            <a:off x="589614" y="684660"/>
            <a:ext cx="1214446" cy="1608994"/>
          </a:xfrm>
          <a:prstGeom prst="star4">
            <a:avLst>
              <a:gd name="adj" fmla="val 735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7254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1293994432_0ea88bfb2d673fed93a880f7859c93da_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14290"/>
            <a:ext cx="6000792" cy="4000528"/>
          </a:xfrm>
        </p:spPr>
      </p:pic>
      <p:sp>
        <p:nvSpPr>
          <p:cNvPr id="6" name="TextBox 5"/>
          <p:cNvSpPr txBox="1"/>
          <p:nvPr/>
        </p:nvSpPr>
        <p:spPr>
          <a:xfrm>
            <a:off x="1928794" y="4500570"/>
            <a:ext cx="61436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/>
              <a:t>Словно спелые яблоки с неба,</a:t>
            </a:r>
          </a:p>
          <a:p>
            <a:r>
              <a:rPr lang="ru-RU" sz="2400" b="1" dirty="0" smtClean="0"/>
              <a:t> они падают в зелень травы.</a:t>
            </a:r>
          </a:p>
          <a:p>
            <a:r>
              <a:rPr lang="ru-RU" sz="2400" b="1" dirty="0" smtClean="0"/>
              <a:t> Не найти опалённого следа</a:t>
            </a:r>
          </a:p>
          <a:p>
            <a:r>
              <a:rPr lang="ru-RU" sz="2400" b="1" dirty="0" smtClean="0"/>
              <a:t> от упавшей с небес синевы</a:t>
            </a:r>
            <a:r>
              <a:rPr lang="ru-RU" dirty="0" smtClean="0"/>
              <a:t>.</a:t>
            </a:r>
          </a:p>
          <a:p>
            <a:r>
              <a:rPr lang="ru-RU" sz="2800" b="1" dirty="0" smtClean="0"/>
              <a:t>                                       (звездопад)     </a:t>
            </a:r>
            <a:endParaRPr lang="ru-RU" sz="2800" b="1" dirty="0"/>
          </a:p>
        </p:txBody>
      </p:sp>
      <p:sp>
        <p:nvSpPr>
          <p:cNvPr id="5" name="4-конечная звезда 4"/>
          <p:cNvSpPr/>
          <p:nvPr/>
        </p:nvSpPr>
        <p:spPr>
          <a:xfrm rot="20843221">
            <a:off x="6518969" y="4470876"/>
            <a:ext cx="1214446" cy="1608994"/>
          </a:xfrm>
          <a:prstGeom prst="star4">
            <a:avLst>
              <a:gd name="adj" fmla="val 82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 rot="20843221">
            <a:off x="7322724" y="4619840"/>
            <a:ext cx="1214446" cy="1975875"/>
          </a:xfrm>
          <a:prstGeom prst="star4">
            <a:avLst>
              <a:gd name="adj" fmla="val 1320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 rot="20843221">
            <a:off x="661053" y="898975"/>
            <a:ext cx="1214446" cy="1608994"/>
          </a:xfrm>
          <a:prstGeom prst="star4">
            <a:avLst>
              <a:gd name="adj" fmla="val 7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2091_0558_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098" y="285728"/>
            <a:ext cx="4969406" cy="2857520"/>
          </a:xfrm>
          <a:scene3d>
            <a:camera prst="isometricOffAxis1Right"/>
            <a:lightRig rig="threePt" dir="t"/>
          </a:scene3d>
        </p:spPr>
      </p:pic>
      <p:pic>
        <p:nvPicPr>
          <p:cNvPr id="5" name="Содержимое 3" descr="milki_way_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85728"/>
            <a:ext cx="3019666" cy="3214710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785786" y="3214686"/>
            <a:ext cx="72866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Чёрный бархат неба звёздами расшит.</a:t>
            </a:r>
          </a:p>
          <a:p>
            <a:r>
              <a:rPr lang="ru-RU" sz="2800" b="1" dirty="0" smtClean="0"/>
              <a:t>Светлая дорожка по небу бежит.</a:t>
            </a:r>
          </a:p>
          <a:p>
            <a:r>
              <a:rPr lang="ru-RU" sz="2800" b="1" dirty="0" smtClean="0"/>
              <a:t>От края и до края стелется легко,</a:t>
            </a:r>
          </a:p>
          <a:p>
            <a:r>
              <a:rPr lang="ru-RU" sz="2800" b="1" dirty="0" smtClean="0"/>
              <a:t>Как будто кто-то пролил по небу молоко.</a:t>
            </a:r>
          </a:p>
          <a:p>
            <a:r>
              <a:rPr lang="ru-RU" sz="2800" b="1" dirty="0" smtClean="0"/>
              <a:t>                                (млечный путь)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5500702"/>
            <a:ext cx="878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Млечный путь- это миллиарды звёзд, которые образуют единую  звёздную систему- </a:t>
            </a:r>
            <a:r>
              <a:rPr lang="ru-RU" sz="2400" b="1" i="1" dirty="0" err="1" smtClean="0"/>
              <a:t>Галактику.Галактика-это</a:t>
            </a:r>
            <a:r>
              <a:rPr lang="ru-RU" sz="2400" b="1" i="1" dirty="0" smtClean="0"/>
              <a:t> звёздный дом, в котором мы живём</a:t>
            </a:r>
            <a:endParaRPr lang="ru-RU" sz="2400" b="1" i="1" dirty="0"/>
          </a:p>
        </p:txBody>
      </p:sp>
      <p:sp>
        <p:nvSpPr>
          <p:cNvPr id="7" name="4-конечная звезда 6"/>
          <p:cNvSpPr/>
          <p:nvPr/>
        </p:nvSpPr>
        <p:spPr>
          <a:xfrm rot="20843221">
            <a:off x="7345350" y="4304804"/>
            <a:ext cx="967735" cy="1298938"/>
          </a:xfrm>
          <a:prstGeom prst="star4">
            <a:avLst>
              <a:gd name="adj" fmla="val 670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 rot="20843221">
            <a:off x="5090210" y="1756231"/>
            <a:ext cx="1214446" cy="1608994"/>
          </a:xfrm>
          <a:prstGeom prst="star4">
            <a:avLst>
              <a:gd name="adj" fmla="val 916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 rot="20843221">
            <a:off x="1161120" y="4327999"/>
            <a:ext cx="1214446" cy="1608994"/>
          </a:xfrm>
          <a:prstGeom prst="star4">
            <a:avLst>
              <a:gd name="adj" fmla="val 961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7254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123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357166"/>
            <a:ext cx="4334184" cy="3857652"/>
          </a:xfrm>
        </p:spPr>
      </p:pic>
      <p:sp>
        <p:nvSpPr>
          <p:cNvPr id="5" name="TextBox 4"/>
          <p:cNvSpPr txBox="1"/>
          <p:nvPr/>
        </p:nvSpPr>
        <p:spPr>
          <a:xfrm>
            <a:off x="0" y="1785926"/>
            <a:ext cx="42148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космосе  сквозь  толщи  лет</a:t>
            </a:r>
          </a:p>
          <a:p>
            <a:r>
              <a:rPr lang="ru-RU" sz="2400" b="1" dirty="0" smtClean="0"/>
              <a:t>Ледяной  летит   объект</a:t>
            </a:r>
          </a:p>
          <a:p>
            <a:r>
              <a:rPr lang="ru-RU" sz="2400" b="1" dirty="0" smtClean="0"/>
              <a:t>Хвост его – полоска  света,</a:t>
            </a:r>
          </a:p>
          <a:p>
            <a:r>
              <a:rPr lang="ru-RU" sz="2400" b="1" dirty="0" smtClean="0"/>
              <a:t>А зовут  объект …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комета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4786322"/>
            <a:ext cx="8358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i="1" dirty="0" smtClean="0"/>
              <a:t>Комета -небесное тело ,которое движется вокруг Солнца. Это шар состоит из замороженной воды и газа , смешанного с частицами пыли и камней.</a:t>
            </a:r>
            <a:endParaRPr lang="ru-RU" sz="2800" b="1" i="1" dirty="0"/>
          </a:p>
        </p:txBody>
      </p:sp>
      <p:sp>
        <p:nvSpPr>
          <p:cNvPr id="7" name="4-конечная звезда 6"/>
          <p:cNvSpPr/>
          <p:nvPr/>
        </p:nvSpPr>
        <p:spPr>
          <a:xfrm rot="20843221">
            <a:off x="3232821" y="3184991"/>
            <a:ext cx="1214446" cy="1608994"/>
          </a:xfrm>
          <a:prstGeom prst="star4">
            <a:avLst>
              <a:gd name="adj" fmla="val 1064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 rot="20843221">
            <a:off x="7768535" y="4756628"/>
            <a:ext cx="1214446" cy="1608994"/>
          </a:xfrm>
          <a:prstGeom prst="star4">
            <a:avLst>
              <a:gd name="adj" fmla="val 1021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 rot="20843221">
            <a:off x="345638" y="429878"/>
            <a:ext cx="1214446" cy="1608994"/>
          </a:xfrm>
          <a:prstGeom prst="star4">
            <a:avLst>
              <a:gd name="adj" fmla="val 53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7254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4714884"/>
            <a:ext cx="5500726" cy="18573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     Неопознанный объект!</a:t>
            </a:r>
          </a:p>
          <a:p>
            <a:pPr>
              <a:buNone/>
            </a:pPr>
            <a:r>
              <a:rPr lang="ru-RU" b="1" dirty="0" smtClean="0"/>
              <a:t>     Пролетел- и больше нет.</a:t>
            </a:r>
          </a:p>
          <a:p>
            <a:pPr>
              <a:buNone/>
            </a:pPr>
            <a:r>
              <a:rPr lang="ru-RU" b="1" dirty="0" smtClean="0"/>
              <a:t>                          (  </a:t>
            </a:r>
            <a:r>
              <a:rPr lang="ru-RU" b="1" dirty="0" err="1" smtClean="0"/>
              <a:t>н</a:t>
            </a:r>
            <a:r>
              <a:rPr lang="ru-RU" b="1" dirty="0" smtClean="0"/>
              <a:t> л о)</a:t>
            </a:r>
            <a:endParaRPr lang="ru-RU" b="1" dirty="0"/>
          </a:p>
        </p:txBody>
      </p:sp>
      <p:pic>
        <p:nvPicPr>
          <p:cNvPr id="4" name="Содержимое 5" descr="u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57166"/>
            <a:ext cx="5857916" cy="4041485"/>
          </a:xfrm>
          <a:prstGeom prst="rect">
            <a:avLst/>
          </a:prstGeom>
        </p:spPr>
      </p:pic>
      <p:sp>
        <p:nvSpPr>
          <p:cNvPr id="5" name="4-конечная звезда 4"/>
          <p:cNvSpPr/>
          <p:nvPr/>
        </p:nvSpPr>
        <p:spPr>
          <a:xfrm rot="20843221">
            <a:off x="7768535" y="1327603"/>
            <a:ext cx="1214446" cy="1608994"/>
          </a:xfrm>
          <a:prstGeom prst="star4">
            <a:avLst>
              <a:gd name="adj" fmla="val 1021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 rot="20843221">
            <a:off x="6090341" y="4828066"/>
            <a:ext cx="1214446" cy="1608994"/>
          </a:xfrm>
          <a:prstGeom prst="star4">
            <a:avLst>
              <a:gd name="adj" fmla="val 900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 rot="20843221">
            <a:off x="946806" y="2256297"/>
            <a:ext cx="1214446" cy="1608994"/>
          </a:xfrm>
          <a:prstGeom prst="star4">
            <a:avLst>
              <a:gd name="adj" fmla="val 7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433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5" descr="solnsi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85728"/>
            <a:ext cx="4143404" cy="6215106"/>
          </a:xfrm>
        </p:spPr>
      </p:pic>
      <p:sp>
        <p:nvSpPr>
          <p:cNvPr id="8" name="TextBox 7"/>
          <p:cNvSpPr txBox="1"/>
          <p:nvPr/>
        </p:nvSpPr>
        <p:spPr>
          <a:xfrm>
            <a:off x="5072066" y="1428736"/>
            <a:ext cx="4071934" cy="466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1-Меркурий,</a:t>
            </a:r>
          </a:p>
          <a:p>
            <a:r>
              <a:rPr lang="ru-RU" sz="2400" b="1" dirty="0" smtClean="0"/>
              <a:t>    2-Венера,</a:t>
            </a:r>
          </a:p>
          <a:p>
            <a:r>
              <a:rPr lang="ru-RU" sz="2400" b="1" dirty="0" smtClean="0"/>
              <a:t>    3-Земля,</a:t>
            </a:r>
          </a:p>
          <a:p>
            <a:r>
              <a:rPr lang="ru-RU" sz="2400" b="1" dirty="0" smtClean="0"/>
              <a:t>    4-Марс,</a:t>
            </a:r>
          </a:p>
          <a:p>
            <a:r>
              <a:rPr lang="ru-RU" sz="2400" b="1" dirty="0" smtClean="0"/>
              <a:t>    5-Юпитер,</a:t>
            </a:r>
          </a:p>
          <a:p>
            <a:r>
              <a:rPr lang="ru-RU" sz="2400" b="1" dirty="0" smtClean="0"/>
              <a:t>    6-Сатурн,</a:t>
            </a:r>
          </a:p>
          <a:p>
            <a:r>
              <a:rPr lang="ru-RU" sz="2400" b="1" dirty="0" smtClean="0"/>
              <a:t>    7-Уран,</a:t>
            </a:r>
          </a:p>
          <a:p>
            <a:r>
              <a:rPr lang="ru-RU" sz="2400" b="1" dirty="0" smtClean="0"/>
              <a:t>    потом Нептун,</a:t>
            </a:r>
          </a:p>
          <a:p>
            <a:r>
              <a:rPr lang="ru-RU" sz="2400" b="1" dirty="0" smtClean="0"/>
              <a:t>    он 8 идёт по счёту,</a:t>
            </a:r>
          </a:p>
          <a:p>
            <a:r>
              <a:rPr lang="ru-RU" sz="2400" b="1" dirty="0" smtClean="0"/>
              <a:t>    а за ним уже потом,</a:t>
            </a:r>
          </a:p>
          <a:p>
            <a:r>
              <a:rPr lang="ru-RU" sz="2400" b="1" dirty="0" smtClean="0"/>
              <a:t>     и 9 планета под  </a:t>
            </a:r>
          </a:p>
          <a:p>
            <a:r>
              <a:rPr lang="ru-RU" sz="2400" b="1" dirty="0" smtClean="0"/>
              <a:t>     названием- Плутон                           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29190" y="500042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Солнечная семья</a:t>
            </a:r>
            <a:endParaRPr lang="ru-RU" sz="3200" b="1" dirty="0"/>
          </a:p>
        </p:txBody>
      </p:sp>
      <p:sp>
        <p:nvSpPr>
          <p:cNvPr id="7" name="4-конечная звезда 6"/>
          <p:cNvSpPr/>
          <p:nvPr/>
        </p:nvSpPr>
        <p:spPr>
          <a:xfrm rot="20843221">
            <a:off x="7376225" y="1184728"/>
            <a:ext cx="1214446" cy="1608994"/>
          </a:xfrm>
          <a:prstGeom prst="star4">
            <a:avLst>
              <a:gd name="adj" fmla="val 735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 rot="20843221">
            <a:off x="7376227" y="2613487"/>
            <a:ext cx="1214446" cy="1608994"/>
          </a:xfrm>
          <a:prstGeom prst="star4">
            <a:avLst>
              <a:gd name="adj" fmla="val 991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 rot="20843221">
            <a:off x="4375830" y="3970809"/>
            <a:ext cx="1214446" cy="1608994"/>
          </a:xfrm>
          <a:prstGeom prst="star4">
            <a:avLst>
              <a:gd name="adj" fmla="val 61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 rot="20843221">
            <a:off x="345638" y="429878"/>
            <a:ext cx="1214446" cy="1608994"/>
          </a:xfrm>
          <a:prstGeom prst="star4">
            <a:avLst>
              <a:gd name="adj" fmla="val 1201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74638"/>
            <a:ext cx="5186370" cy="654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6088" indent="-446088">
              <a:buNone/>
            </a:pPr>
            <a:r>
              <a:rPr lang="ru-RU" sz="3600" b="1" dirty="0" smtClean="0"/>
              <a:t>    Отгадайте-ка, ребятки,</a:t>
            </a:r>
          </a:p>
          <a:p>
            <a:pPr>
              <a:buNone/>
            </a:pPr>
            <a:r>
              <a:rPr lang="ru-RU" sz="3600" b="1" dirty="0" smtClean="0"/>
              <a:t>    вы о космосе  загадки.</a:t>
            </a:r>
          </a:p>
          <a:p>
            <a:pPr>
              <a:buNone/>
            </a:pPr>
            <a:r>
              <a:rPr lang="ru-RU" sz="3600" b="1" dirty="0" smtClean="0"/>
              <a:t>    Ответ  дали -молодцы!</a:t>
            </a:r>
          </a:p>
          <a:p>
            <a:pPr>
              <a:buNone/>
            </a:pPr>
            <a:r>
              <a:rPr lang="ru-RU" sz="3600" b="1" dirty="0" smtClean="0"/>
              <a:t>    Если нет, то не грустите,</a:t>
            </a:r>
          </a:p>
          <a:p>
            <a:pPr>
              <a:buNone/>
            </a:pPr>
            <a:r>
              <a:rPr lang="ru-RU" sz="3600" b="1" dirty="0" smtClean="0"/>
              <a:t>    ответ в книжках поищите.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endParaRPr lang="ru-RU" sz="3600" b="1" dirty="0" smtClean="0"/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8572528" y="4929198"/>
            <a:ext cx="71438" cy="7143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285720" y="5357826"/>
            <a:ext cx="1714512" cy="121444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 rot="20843221">
            <a:off x="5733152" y="1399041"/>
            <a:ext cx="1214446" cy="1608994"/>
          </a:xfrm>
          <a:prstGeom prst="star4">
            <a:avLst>
              <a:gd name="adj" fmla="val 109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 rot="20843221">
            <a:off x="7019035" y="3256429"/>
            <a:ext cx="1214446" cy="1608994"/>
          </a:xfrm>
          <a:prstGeom prst="star4">
            <a:avLst>
              <a:gd name="adj" fmla="val 1021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 rot="20843221">
            <a:off x="946806" y="4828065"/>
            <a:ext cx="1214446" cy="1608994"/>
          </a:xfrm>
          <a:prstGeom prst="star4">
            <a:avLst>
              <a:gd name="adj" fmla="val 781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654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3"/>
            <a:ext cx="4572032" cy="42148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b="1" dirty="0" smtClean="0"/>
              <a:t>Новую звезду откроет,</a:t>
            </a:r>
          </a:p>
          <a:p>
            <a:pPr>
              <a:buNone/>
            </a:pPr>
            <a:r>
              <a:rPr lang="ru-RU" sz="2800" b="1" dirty="0" smtClean="0"/>
              <a:t>    Гороскоп от вас не скроет,</a:t>
            </a:r>
          </a:p>
          <a:p>
            <a:pPr>
              <a:buNone/>
            </a:pPr>
            <a:r>
              <a:rPr lang="ru-RU" sz="2800" b="1" dirty="0" smtClean="0"/>
              <a:t>    А за то ему почёт.</a:t>
            </a:r>
          </a:p>
          <a:p>
            <a:pPr>
              <a:buNone/>
            </a:pPr>
            <a:r>
              <a:rPr lang="ru-RU" sz="2800" b="1" dirty="0" smtClean="0"/>
              <a:t>    Он- придворный ….</a:t>
            </a:r>
          </a:p>
          <a:p>
            <a:pPr>
              <a:buNone/>
            </a:pPr>
            <a:r>
              <a:rPr lang="ru-RU" sz="2800" b="1" dirty="0" smtClean="0"/>
              <a:t>                   (звездочёт)</a:t>
            </a:r>
            <a:endParaRPr lang="ru-RU" sz="2800" b="1" dirty="0"/>
          </a:p>
        </p:txBody>
      </p:sp>
      <p:pic>
        <p:nvPicPr>
          <p:cNvPr id="4" name="Содержимое 3" descr="CACQO8AU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4" b="7500"/>
          <a:stretch>
            <a:fillRect/>
          </a:stretch>
        </p:blipFill>
        <p:spPr>
          <a:xfrm>
            <a:off x="5143504" y="428604"/>
            <a:ext cx="3714776" cy="5286412"/>
          </a:xfrm>
          <a:prstGeom prst="rect">
            <a:avLst/>
          </a:prstGeom>
          <a:ln>
            <a:noFill/>
          </a:ln>
        </p:spPr>
      </p:pic>
      <p:sp>
        <p:nvSpPr>
          <p:cNvPr id="5" name="4-конечная звезда 4"/>
          <p:cNvSpPr/>
          <p:nvPr/>
        </p:nvSpPr>
        <p:spPr>
          <a:xfrm rot="20843221">
            <a:off x="4590144" y="398909"/>
            <a:ext cx="1214446" cy="1608994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 rot="1144940">
            <a:off x="3015694" y="5094696"/>
            <a:ext cx="1214446" cy="1608994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 rot="20746373">
            <a:off x="423007" y="-8006"/>
            <a:ext cx="1178180" cy="1975967"/>
          </a:xfrm>
          <a:prstGeom prst="star4">
            <a:avLst>
              <a:gd name="adj" fmla="val 76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stronom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14876" y="500042"/>
            <a:ext cx="4071966" cy="5572164"/>
          </a:xfrm>
        </p:spPr>
      </p:pic>
      <p:sp>
        <p:nvSpPr>
          <p:cNvPr id="6" name="TextBox 5"/>
          <p:cNvSpPr txBox="1"/>
          <p:nvPr/>
        </p:nvSpPr>
        <p:spPr>
          <a:xfrm>
            <a:off x="285720" y="1357298"/>
            <a:ext cx="45005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Вглядываясь в небеса</a:t>
            </a:r>
          </a:p>
          <a:p>
            <a:r>
              <a:rPr lang="ru-RU" sz="2800" b="1" dirty="0" smtClean="0"/>
              <a:t>   там находит чудеса</a:t>
            </a:r>
          </a:p>
          <a:p>
            <a:r>
              <a:rPr lang="ru-RU" sz="2800" b="1" dirty="0" smtClean="0"/>
              <a:t>   и проводит звездочёт </a:t>
            </a:r>
          </a:p>
          <a:p>
            <a:r>
              <a:rPr lang="ru-RU" sz="2800" b="1" dirty="0" smtClean="0"/>
              <a:t>   всем открытиям учёт.</a:t>
            </a:r>
          </a:p>
          <a:p>
            <a:r>
              <a:rPr lang="ru-RU" sz="2800" b="1" dirty="0" smtClean="0"/>
              <a:t>   Новая звезда горит </a:t>
            </a:r>
          </a:p>
          <a:p>
            <a:r>
              <a:rPr lang="ru-RU" sz="2800" b="1" dirty="0" smtClean="0"/>
              <a:t>   иль летит метеорит.</a:t>
            </a:r>
          </a:p>
          <a:p>
            <a:r>
              <a:rPr lang="ru-RU" sz="2800" b="1" dirty="0" smtClean="0"/>
              <a:t>  В небо звёздное  влюблён            </a:t>
            </a:r>
          </a:p>
          <a:p>
            <a:r>
              <a:rPr lang="ru-RU" sz="2800" b="1" dirty="0" smtClean="0"/>
              <a:t>   тот учёный-….</a:t>
            </a:r>
          </a:p>
          <a:p>
            <a:r>
              <a:rPr lang="ru-RU" sz="2800" b="1" dirty="0" smtClean="0"/>
              <a:t>                            астроном</a:t>
            </a:r>
            <a:endParaRPr lang="ru-RU" sz="2800" b="1" dirty="0"/>
          </a:p>
        </p:txBody>
      </p:sp>
      <p:sp>
        <p:nvSpPr>
          <p:cNvPr id="7" name="4-конечная звезда 6"/>
          <p:cNvSpPr/>
          <p:nvPr/>
        </p:nvSpPr>
        <p:spPr>
          <a:xfrm rot="20843221">
            <a:off x="161019" y="4756627"/>
            <a:ext cx="1214446" cy="1608994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 rot="20843221">
            <a:off x="3018507" y="113181"/>
            <a:ext cx="1214446" cy="1608994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 rot="20746373">
            <a:off x="542222" y="-22883"/>
            <a:ext cx="1041648" cy="1852086"/>
          </a:xfrm>
          <a:prstGeom prst="star4">
            <a:avLst>
              <a:gd name="adj" fmla="val 84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3" descr="zeml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500042"/>
            <a:ext cx="4445000" cy="4381500"/>
          </a:xfrm>
        </p:spPr>
      </p:pic>
      <p:sp>
        <p:nvSpPr>
          <p:cNvPr id="4" name="TextBox 3"/>
          <p:cNvSpPr txBox="1"/>
          <p:nvPr/>
        </p:nvSpPr>
        <p:spPr>
          <a:xfrm>
            <a:off x="5072066" y="2071678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/>
            <a:r>
              <a:rPr lang="ru-RU" sz="2400" b="1" dirty="0" smtClean="0"/>
              <a:t> Ни начала, ни конца, </a:t>
            </a:r>
          </a:p>
          <a:p>
            <a:pPr marL="88900" indent="-88900"/>
            <a:r>
              <a:rPr lang="ru-RU" sz="2400" b="1" dirty="0" smtClean="0"/>
              <a:t>  ни  затылка, ни лица.                                                                       </a:t>
            </a:r>
          </a:p>
          <a:p>
            <a:r>
              <a:rPr lang="ru-RU" sz="2400" b="1" dirty="0" smtClean="0"/>
              <a:t> Знают все: и млад и стар,</a:t>
            </a:r>
          </a:p>
          <a:p>
            <a:r>
              <a:rPr lang="ru-RU" sz="2400" b="1" dirty="0" smtClean="0"/>
              <a:t> что она- большущий шар.</a:t>
            </a:r>
          </a:p>
          <a:p>
            <a:r>
              <a:rPr lang="ru-RU" sz="2400" b="1" dirty="0" smtClean="0"/>
              <a:t>                           (Земля)</a:t>
            </a:r>
          </a:p>
          <a:p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5929330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i="1" dirty="0" smtClean="0"/>
              <a:t>Земля-третья  планета в солнечной системе.</a:t>
            </a:r>
            <a:endParaRPr lang="ru-RU" sz="2800" b="1" i="1" dirty="0"/>
          </a:p>
        </p:txBody>
      </p:sp>
      <p:sp>
        <p:nvSpPr>
          <p:cNvPr id="7" name="4-конечная звезда 6"/>
          <p:cNvSpPr/>
          <p:nvPr/>
        </p:nvSpPr>
        <p:spPr>
          <a:xfrm rot="852528">
            <a:off x="7251222" y="481601"/>
            <a:ext cx="1214446" cy="1608994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 rot="20843221">
            <a:off x="3947201" y="4470875"/>
            <a:ext cx="1214446" cy="1608994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 rot="20746373">
            <a:off x="423007" y="-8006"/>
            <a:ext cx="1178180" cy="1975967"/>
          </a:xfrm>
          <a:prstGeom prst="star4">
            <a:avLst>
              <a:gd name="adj" fmla="val 819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34521889_vosto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71480"/>
            <a:ext cx="3500462" cy="4811715"/>
          </a:xfrm>
        </p:spPr>
      </p:pic>
      <p:sp>
        <p:nvSpPr>
          <p:cNvPr id="5" name="TextBox 4"/>
          <p:cNvSpPr txBox="1"/>
          <p:nvPr/>
        </p:nvSpPr>
        <p:spPr>
          <a:xfrm>
            <a:off x="4572000" y="1285860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До Луны не может птица</a:t>
            </a:r>
          </a:p>
          <a:p>
            <a:r>
              <a:rPr lang="ru-RU" sz="2400" b="1" dirty="0" smtClean="0"/>
              <a:t>Долететь и приземлиться,</a:t>
            </a:r>
          </a:p>
          <a:p>
            <a:r>
              <a:rPr lang="ru-RU" sz="2400" b="1" dirty="0" smtClean="0"/>
              <a:t>Но зато умеет это</a:t>
            </a:r>
          </a:p>
          <a:p>
            <a:r>
              <a:rPr lang="ru-RU" sz="2400" b="1" dirty="0" smtClean="0"/>
              <a:t>Делать быстрая ….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     ракета</a:t>
            </a:r>
            <a:endParaRPr lang="ru-RU" sz="2400" b="1" dirty="0"/>
          </a:p>
        </p:txBody>
      </p:sp>
      <p:sp>
        <p:nvSpPr>
          <p:cNvPr id="6" name="4-конечная звезда 5"/>
          <p:cNvSpPr/>
          <p:nvPr/>
        </p:nvSpPr>
        <p:spPr>
          <a:xfrm rot="20843221">
            <a:off x="5278875" y="3095792"/>
            <a:ext cx="1214446" cy="1843904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 rot="20843221">
            <a:off x="6015679" y="3785715"/>
            <a:ext cx="1528251" cy="226844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 rot="20786307">
            <a:off x="7879557" y="100018"/>
            <a:ext cx="1067693" cy="1805057"/>
          </a:xfrm>
          <a:prstGeom prst="star4">
            <a:avLst>
              <a:gd name="adj" fmla="val 1165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0"/>
            <a:ext cx="3971924" cy="4286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6db4ad6e-fc19-448d-bc33-a9ea3604689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571480"/>
            <a:ext cx="3786214" cy="3457580"/>
          </a:xfrm>
        </p:spPr>
      </p:pic>
      <p:sp>
        <p:nvSpPr>
          <p:cNvPr id="5" name="TextBox 4"/>
          <p:cNvSpPr txBox="1"/>
          <p:nvPr/>
        </p:nvSpPr>
        <p:spPr>
          <a:xfrm>
            <a:off x="500034" y="1857364"/>
            <a:ext cx="38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 ракеты есть водитель</a:t>
            </a:r>
          </a:p>
          <a:p>
            <a:r>
              <a:rPr lang="ru-RU" sz="2400" b="1" dirty="0" smtClean="0"/>
              <a:t>Невесомости любитель</a:t>
            </a:r>
          </a:p>
          <a:p>
            <a:r>
              <a:rPr lang="ru-RU" sz="2400" b="1" dirty="0" smtClean="0"/>
              <a:t>По-  </a:t>
            </a:r>
            <a:r>
              <a:rPr lang="ru-RU" sz="2400" b="1" dirty="0" err="1" smtClean="0"/>
              <a:t>английски</a:t>
            </a:r>
            <a:r>
              <a:rPr lang="ru-RU" sz="2400" b="1" dirty="0" smtClean="0"/>
              <a:t> «астронавт»</a:t>
            </a:r>
          </a:p>
          <a:p>
            <a:r>
              <a:rPr lang="ru-RU" sz="2400" b="1" dirty="0" smtClean="0"/>
              <a:t>А по-русски…..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космонавт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5286388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Первый космонавт России- Ю</a:t>
            </a:r>
            <a:r>
              <a:rPr lang="ru-RU" sz="2400" i="1" dirty="0" smtClean="0"/>
              <a:t>р</a:t>
            </a:r>
            <a:r>
              <a:rPr lang="ru-RU" sz="2400" b="1" i="1" dirty="0" smtClean="0"/>
              <a:t>ий </a:t>
            </a:r>
            <a:r>
              <a:rPr lang="ru-RU" sz="2400" b="1" i="1" dirty="0"/>
              <a:t>А</a:t>
            </a:r>
            <a:r>
              <a:rPr lang="ru-RU" sz="2400" b="1" i="1" dirty="0" smtClean="0"/>
              <a:t>лексеевич Гагарин.</a:t>
            </a:r>
          </a:p>
          <a:p>
            <a:r>
              <a:rPr lang="ru-RU" sz="2400" b="1" i="1" dirty="0" smtClean="0"/>
              <a:t>12 апреля 1961году полетел в космос на ракете «Восток»</a:t>
            </a:r>
          </a:p>
          <a:p>
            <a:r>
              <a:rPr lang="ru-RU" sz="2400" b="1" i="1" dirty="0" smtClean="0"/>
              <a:t>Был в космосе 108 минут.</a:t>
            </a:r>
            <a:endParaRPr lang="ru-RU" sz="2400" b="1" i="1" dirty="0"/>
          </a:p>
        </p:txBody>
      </p:sp>
      <p:sp>
        <p:nvSpPr>
          <p:cNvPr id="9" name="4-конечная звезда 8"/>
          <p:cNvSpPr/>
          <p:nvPr/>
        </p:nvSpPr>
        <p:spPr>
          <a:xfrm rot="20843221">
            <a:off x="3473725" y="3531348"/>
            <a:ext cx="1127274" cy="1718051"/>
          </a:xfrm>
          <a:prstGeom prst="star4">
            <a:avLst>
              <a:gd name="adj" fmla="val 1059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 rot="758921">
            <a:off x="7450233" y="4058521"/>
            <a:ext cx="1311307" cy="2184985"/>
          </a:xfrm>
          <a:prstGeom prst="star4">
            <a:avLst>
              <a:gd name="adj" fmla="val 1040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 rot="20746373">
            <a:off x="423007" y="-8006"/>
            <a:ext cx="1178180" cy="1975967"/>
          </a:xfrm>
          <a:prstGeom prst="star4">
            <a:avLst>
              <a:gd name="adj" fmla="val 844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2786082" cy="3740145"/>
          </a:xfrm>
        </p:spPr>
      </p:pic>
      <p:pic>
        <p:nvPicPr>
          <p:cNvPr id="5" name="Содержимое 3" descr="telesco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643314"/>
            <a:ext cx="2428892" cy="3214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7554" y="928670"/>
            <a:ext cx="55007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/>
              <a:t>Чтобы глаз вооружить</a:t>
            </a:r>
          </a:p>
          <a:p>
            <a:r>
              <a:rPr lang="ru-RU" sz="2800" b="1" dirty="0" smtClean="0"/>
              <a:t>И со звёздами дружить</a:t>
            </a:r>
          </a:p>
          <a:p>
            <a:r>
              <a:rPr lang="ru-RU" sz="2800" b="1" dirty="0" smtClean="0"/>
              <a:t>Млечный путь увидеть чтоб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нужен мощный …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          телескоп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5072074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  Первый телескоп изобрёл </a:t>
            </a:r>
            <a:r>
              <a:rPr lang="ru-RU" sz="2400" b="1" i="1" dirty="0" err="1" smtClean="0"/>
              <a:t>Г.Галелей</a:t>
            </a:r>
            <a:r>
              <a:rPr lang="ru-RU" sz="2400" b="1" i="1" dirty="0" smtClean="0"/>
              <a:t> в 1610 году</a:t>
            </a:r>
            <a:endParaRPr lang="ru-RU" sz="2400" b="1" i="1" dirty="0"/>
          </a:p>
        </p:txBody>
      </p:sp>
      <p:sp>
        <p:nvSpPr>
          <p:cNvPr id="10" name="4-конечная звезда 9"/>
          <p:cNvSpPr/>
          <p:nvPr/>
        </p:nvSpPr>
        <p:spPr>
          <a:xfrm rot="1229951">
            <a:off x="3412329" y="2454094"/>
            <a:ext cx="1689921" cy="2815124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 rot="339926">
            <a:off x="7577412" y="413181"/>
            <a:ext cx="1214446" cy="1608994"/>
          </a:xfrm>
          <a:prstGeom prst="star4">
            <a:avLst>
              <a:gd name="adj" fmla="val 783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lunoho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90" y="285728"/>
            <a:ext cx="5683252" cy="4214842"/>
          </a:xfrm>
        </p:spPr>
      </p:pic>
      <p:sp>
        <p:nvSpPr>
          <p:cNvPr id="5" name="TextBox 4"/>
          <p:cNvSpPr txBox="1"/>
          <p:nvPr/>
        </p:nvSpPr>
        <p:spPr>
          <a:xfrm>
            <a:off x="1643042" y="4857760"/>
            <a:ext cx="642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Крыльев нет ,но это птица</a:t>
            </a:r>
          </a:p>
          <a:p>
            <a:r>
              <a:rPr lang="ru-RU" sz="3200" b="1" dirty="0" smtClean="0"/>
              <a:t>Полетит и прилунится.</a:t>
            </a:r>
          </a:p>
          <a:p>
            <a:r>
              <a:rPr lang="ru-RU" sz="3200" b="1" dirty="0" smtClean="0"/>
              <a:t>                                       (луноход)</a:t>
            </a:r>
            <a:endParaRPr lang="ru-RU" sz="3200" b="1" dirty="0"/>
          </a:p>
        </p:txBody>
      </p:sp>
      <p:sp>
        <p:nvSpPr>
          <p:cNvPr id="6" name="4-конечная звезда 5"/>
          <p:cNvSpPr/>
          <p:nvPr/>
        </p:nvSpPr>
        <p:spPr>
          <a:xfrm rot="20843221">
            <a:off x="7447664" y="827537"/>
            <a:ext cx="1214446" cy="1608994"/>
          </a:xfrm>
          <a:prstGeom prst="star4">
            <a:avLst>
              <a:gd name="adj" fmla="val 1322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 rot="20843221">
            <a:off x="518177" y="113182"/>
            <a:ext cx="1214446" cy="1608994"/>
          </a:xfrm>
          <a:prstGeom prst="star4">
            <a:avLst>
              <a:gd name="adj" fmla="val 930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500034" y="4000504"/>
            <a:ext cx="1357322" cy="2214578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587</Words>
  <Application>Microsoft Office PowerPoint</Application>
  <PresentationFormat>Экран (4:3)</PresentationFormat>
  <Paragraphs>103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Иванова Галина</dc:creator>
  <cp:lastModifiedBy>Иванова Галина</cp:lastModifiedBy>
  <cp:revision>55</cp:revision>
  <dcterms:created xsi:type="dcterms:W3CDTF">2011-04-01T18:23:35Z</dcterms:created>
  <dcterms:modified xsi:type="dcterms:W3CDTF">2011-12-06T18:02:51Z</dcterms:modified>
</cp:coreProperties>
</file>