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9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369E5-14C3-4851-A58F-277B87FB4D19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748-2BA0-4C3D-B8AC-B43A92965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369E5-14C3-4851-A58F-277B87FB4D19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748-2BA0-4C3D-B8AC-B43A92965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369E5-14C3-4851-A58F-277B87FB4D19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748-2BA0-4C3D-B8AC-B43A92965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369E5-14C3-4851-A58F-277B87FB4D19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748-2BA0-4C3D-B8AC-B43A92965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369E5-14C3-4851-A58F-277B87FB4D19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748-2BA0-4C3D-B8AC-B43A92965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369E5-14C3-4851-A58F-277B87FB4D19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748-2BA0-4C3D-B8AC-B43A92965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369E5-14C3-4851-A58F-277B87FB4D19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748-2BA0-4C3D-B8AC-B43A92965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369E5-14C3-4851-A58F-277B87FB4D19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748-2BA0-4C3D-B8AC-B43A92965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369E5-14C3-4851-A58F-277B87FB4D19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748-2BA0-4C3D-B8AC-B43A92965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369E5-14C3-4851-A58F-277B87FB4D19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748-2BA0-4C3D-B8AC-B43A92965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369E5-14C3-4851-A58F-277B87FB4D19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748-2BA0-4C3D-B8AC-B43A92965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369E5-14C3-4851-A58F-277B87FB4D19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DF748-2BA0-4C3D-B8AC-B43A92965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ezeptsport.ru/news_2011/news.php?id=1669" TargetMode="Externa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0"/>
            <a:ext cx="8856984" cy="3933055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Люди, которые мне нравятся 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653136"/>
            <a:ext cx="4572000" cy="1800200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у</a:t>
            </a:r>
            <a:r>
              <a:rPr lang="ru-RU" dirty="0" smtClean="0">
                <a:solidFill>
                  <a:srgbClr val="0070C0"/>
                </a:solidFill>
              </a:rPr>
              <a:t>читель начальных классов МБОУ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гимназии </a:t>
            </a:r>
            <a:r>
              <a:rPr lang="ru-RU" dirty="0" smtClean="0">
                <a:solidFill>
                  <a:srgbClr val="0070C0"/>
                </a:solidFill>
              </a:rPr>
              <a:t>№36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Павлова Е.В.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Жизнь измеряется не количеством сделанных вдохов и выдохов, а количеством тех моментов, когда от счастья захватывает дух.</a:t>
            </a:r>
            <a:endParaRPr lang="ru-RU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" name="Рисунок 2" descr="http://www.rezeptsport.ru/name/images/arefev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628800"/>
            <a:ext cx="1944216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www.rezeptsport.ru/name/images/ashapatov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12776"/>
            <a:ext cx="1835696" cy="2456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rezeptsport.ru/name/images/batalova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1700808"/>
            <a:ext cx="1910507" cy="2536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rezeptsport.ru/name/images/baramidze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1628800"/>
            <a:ext cx="2088232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www.rezeptsport.ru/name/images/burm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365104"/>
            <a:ext cx="1840285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www.rezeptsport.ru/name/images/vasilieva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04248" y="4437112"/>
            <a:ext cx="2051720" cy="24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www.rezeptsport.ru/name/images/gromova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79712" y="4221088"/>
            <a:ext cx="1876797" cy="26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www.rezeptsport.ru/name/images/zaripov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283968" y="4509120"/>
            <a:ext cx="2020813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89000">
              <a:schemeClr val="accent3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3050"/>
            <a:ext cx="4067944" cy="6584950"/>
          </a:xfrm>
        </p:spPr>
        <p:txBody>
          <a:bodyPr>
            <a:normAutofit/>
          </a:bodyPr>
          <a:lstStyle/>
          <a:p>
            <a:r>
              <a:rPr lang="ru-RU" sz="4000" dirty="0" err="1" smtClean="0">
                <a:solidFill>
                  <a:schemeClr val="accent1">
                    <a:lumMod val="75000"/>
                  </a:schemeClr>
                </a:solidFill>
              </a:rPr>
              <a:t>Зарипов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000" dirty="0" err="1" smtClean="0">
                <a:solidFill>
                  <a:schemeClr val="accent1">
                    <a:lumMod val="75000"/>
                  </a:schemeClr>
                </a:solidFill>
              </a:rPr>
              <a:t>Ирек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000" dirty="0" err="1" smtClean="0">
                <a:solidFill>
                  <a:schemeClr val="accent1">
                    <a:lumMod val="75000"/>
                  </a:schemeClr>
                </a:solidFill>
              </a:rPr>
              <a:t>Айратович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b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( лыжные гонки, биатлон )</a:t>
            </a:r>
            <a:b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Награжден Орденом "За заслуги перед Отечеством" IV степени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Содержимое 4" descr="http://www.rezeptsport.ru/name/images/zaripov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692696"/>
            <a:ext cx="4536504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4">
            <a:lumMod val="40000"/>
            <a:lumOff val="60000"/>
            <a:alpha val="6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274638"/>
            <a:ext cx="4067944" cy="6178698"/>
          </a:xfrm>
        </p:spPr>
        <p:txBody>
          <a:bodyPr>
            <a:normAutofit/>
          </a:bodyPr>
          <a:lstStyle/>
          <a:p>
            <a:r>
              <a:rPr lang="ru-RU" b="1" dirty="0" smtClean="0"/>
              <a:t>Бакаев Альберт </a:t>
            </a:r>
            <a:r>
              <a:rPr lang="ru-RU" b="1" dirty="0" err="1" smtClean="0"/>
              <a:t>Флюрович</a:t>
            </a:r>
            <a:r>
              <a:rPr lang="en-US" b="1" dirty="0" smtClean="0"/>
              <a:t> 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>
                <a:solidFill>
                  <a:srgbClr val="FF0000"/>
                </a:solidFill>
              </a:rPr>
              <a:t>Обладатель ордена Дружбы и медали ордена «За заслуги перед Отечеством» </a:t>
            </a:r>
            <a:r>
              <a:rPr lang="en-US" dirty="0" smtClean="0">
                <a:solidFill>
                  <a:srgbClr val="FF0000"/>
                </a:solidFill>
              </a:rPr>
              <a:t>II</a:t>
            </a:r>
            <a:r>
              <a:rPr lang="ru-RU" dirty="0" smtClean="0">
                <a:solidFill>
                  <a:srgbClr val="FF0000"/>
                </a:solidFill>
              </a:rPr>
              <a:t> степени.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" name="Содержимое 9" descr="http://www.rezeptsport.ru/name/images/bakaev.jpg"/>
          <p:cNvPicPr>
            <a:picLocks noGrp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548680"/>
            <a:ext cx="5076056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620688"/>
            <a:ext cx="449999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dirty="0" smtClean="0">
              <a:solidFill>
                <a:srgbClr val="FF0000"/>
              </a:solidFill>
            </a:endParaRPr>
          </a:p>
          <a:p>
            <a:r>
              <a:rPr lang="ru-RU" sz="3200" b="1" dirty="0" smtClean="0">
                <a:solidFill>
                  <a:srgbClr val="FF0000"/>
                </a:solidFill>
              </a:rPr>
              <a:t>Награждена орденами: "За личное мужество", орден "Почета", орден "3а заслуги перед Отечеством 4 степени", орден "Дружбы", орден "3а заслуги перед Республикой Башкортостан", орден "Салавата </a:t>
            </a:r>
            <a:r>
              <a:rPr lang="ru-RU" sz="3200" b="1" dirty="0" err="1" smtClean="0">
                <a:solidFill>
                  <a:srgbClr val="FF0000"/>
                </a:solidFill>
              </a:rPr>
              <a:t>Юлаева</a:t>
            </a:r>
            <a:r>
              <a:rPr lang="ru-RU" sz="3200" b="1" dirty="0" smtClean="0">
                <a:solidFill>
                  <a:srgbClr val="FF0000"/>
                </a:solidFill>
              </a:rPr>
              <a:t>".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b="1" dirty="0"/>
          </a:p>
        </p:txBody>
      </p:sp>
      <p:pic>
        <p:nvPicPr>
          <p:cNvPr id="11" name="Рисунок 10" descr="http://www.rezeptsport.ru/name/images/batalov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620688"/>
            <a:ext cx="349188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1" y="0"/>
            <a:ext cx="514806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Баталова Римма </a:t>
            </a:r>
            <a:r>
              <a:rPr lang="ru-RU" sz="4000" b="1" dirty="0" err="1" smtClean="0">
                <a:solidFill>
                  <a:schemeClr val="accent1">
                    <a:lumMod val="75000"/>
                  </a:schemeClr>
                </a:solidFill>
              </a:rPr>
              <a:t>Акбердиновна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716016" cy="6669360"/>
          </a:xfrm>
        </p:spPr>
        <p:txBody>
          <a:bodyPr/>
          <a:lstStyle/>
          <a:p>
            <a:r>
              <a:rPr lang="ru-RU" b="1" dirty="0" err="1" smtClean="0"/>
              <a:t>Бурмистрова</a:t>
            </a:r>
            <a:r>
              <a:rPr lang="ru-RU" b="1" dirty="0" smtClean="0"/>
              <a:t> Анна Александровна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b="1" dirty="0" err="1" smtClean="0">
                <a:solidFill>
                  <a:srgbClr val="FF0000"/>
                </a:solidFill>
              </a:rPr>
              <a:t>Награждена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Орденом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Почета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http://www.rezeptsport.ru/name/images/burm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5221" y="0"/>
            <a:ext cx="4358779" cy="554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6660232" cy="1143000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5">
                    <a:lumMod val="50000"/>
                  </a:schemeClr>
                </a:solidFill>
              </a:rPr>
              <a:t>Сильные духом!</a:t>
            </a:r>
            <a:endParaRPr lang="ru-RU" sz="60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9" name="Рисунок 8" descr="http://www.rezeptsport.ru/name/images/shilov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0"/>
            <a:ext cx="2771801" cy="3573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www.rezeptsport.ru/photo_2008/images/2008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1" y="3789040"/>
            <a:ext cx="3131840" cy="30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www.rezeptsport.ru/images/ph_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005064"/>
            <a:ext cx="2987824" cy="2852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www.rezeptsport.ru/images/bask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7784" y="2492896"/>
            <a:ext cx="360040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Спорт равных возможностей. Школьный день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196752"/>
            <a:ext cx="32385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  <a:alpha val="7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274638"/>
            <a:ext cx="3888432" cy="3010346"/>
          </a:xfrm>
        </p:spPr>
        <p:txBody>
          <a:bodyPr/>
          <a:lstStyle/>
          <a:p>
            <a:r>
              <a:rPr lang="ru-RU" b="1" dirty="0" smtClean="0">
                <a:solidFill>
                  <a:schemeClr val="accent4"/>
                </a:solidFill>
              </a:rPr>
              <a:t>Нет предела человеческим возможностям</a:t>
            </a:r>
            <a:endParaRPr lang="ru-RU" b="1" dirty="0">
              <a:solidFill>
                <a:schemeClr val="accent4"/>
              </a:solidFill>
            </a:endParaRPr>
          </a:p>
        </p:txBody>
      </p:sp>
      <p:pic>
        <p:nvPicPr>
          <p:cNvPr id="4" name="Содержимое 3" descr="http://www.rezeptsport.ru/blog/images/bask_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7284" y="3644330"/>
            <a:ext cx="2896716" cy="3213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rezeptsport.ru/blog/images/bask_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0"/>
            <a:ext cx="2699792" cy="337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rezeptsport.ru/athletics/images/01_2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76672"/>
            <a:ext cx="252028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www.rezeptsport.ru/athletics/images/saratov11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3861048"/>
            <a:ext cx="2808312" cy="244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www.rezeptsport.ru/nordic/images/01_3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5856" y="2996952"/>
            <a:ext cx="2584301" cy="2696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92</Words>
  <Application>Microsoft Office PowerPoint</Application>
  <PresentationFormat>Экран (4:3)</PresentationFormat>
  <Paragraphs>13</Paragraphs>
  <Slides>8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Люди, которые мне нравятся </vt:lpstr>
      <vt:lpstr>Жизнь измеряется не количеством сделанных вдохов и выдохов, а количеством тех моментов, когда от счастья захватывает дух.</vt:lpstr>
      <vt:lpstr>Зарипов Ирек Айратович  ( лыжные гонки, биатлон ) Награжден Орденом "За заслуги перед Отечеством" IV степени </vt:lpstr>
      <vt:lpstr>Бакаев Альберт Флюрович  Обладатель ордена Дружбы и медали ордена «За заслуги перед Отечеством» II степени.  </vt:lpstr>
      <vt:lpstr>Презентация PowerPoint</vt:lpstr>
      <vt:lpstr>Бурмистрова Анна Александровна  Награждена Орденом Почета </vt:lpstr>
      <vt:lpstr>Сильные духом!</vt:lpstr>
      <vt:lpstr>Нет предела человеческим возможностям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Люди, которые мне нравятся</dc:title>
  <dc:creator>Annet</dc:creator>
  <cp:lastModifiedBy>Лена</cp:lastModifiedBy>
  <cp:revision>19</cp:revision>
  <dcterms:created xsi:type="dcterms:W3CDTF">2011-04-05T15:13:53Z</dcterms:created>
  <dcterms:modified xsi:type="dcterms:W3CDTF">2012-12-14T15:25:18Z</dcterms:modified>
</cp:coreProperties>
</file>