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wmf" ContentType="image/x-w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07" r:id="rId2"/>
    <p:sldId id="276" r:id="rId3"/>
    <p:sldId id="298" r:id="rId4"/>
    <p:sldId id="299" r:id="rId5"/>
    <p:sldId id="300" r:id="rId6"/>
    <p:sldId id="281" r:id="rId7"/>
    <p:sldId id="287" r:id="rId8"/>
    <p:sldId id="268" r:id="rId9"/>
    <p:sldId id="301" r:id="rId10"/>
    <p:sldId id="306" r:id="rId11"/>
    <p:sldId id="305" r:id="rId12"/>
    <p:sldId id="289" r:id="rId13"/>
    <p:sldId id="290" r:id="rId14"/>
    <p:sldId id="291" r:id="rId15"/>
    <p:sldId id="29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  <a:srgbClr val="99FFCC"/>
    <a:srgbClr val="33CC33"/>
    <a:srgbClr val="FF9900"/>
    <a:srgbClr val="0099FF"/>
    <a:srgbClr val="FF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DD435-80E1-475F-98A7-2F7FCB875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1E64F-B0D2-47C6-8BB5-04DC79FBD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4D1C5-41B2-4BE2-866C-D69023234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86F1D-2B24-4E91-A3D2-473B282AF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876A9-E07E-4A85-9938-592036D13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8890-E252-4BF8-9B3B-7A77941F9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0C3FE-91A2-4665-B9F4-9BB8BB388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798C4-5439-42A2-B4FB-2DDC17CFD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55BB3-9E50-4CB6-8104-5CDB83CA1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25EE4-6655-4A70-8C32-37F9537B1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D7016-CF7E-422E-9CF0-0357ACAC1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0EF5BF9-B6BE-46EE-88A5-C3B4ACA31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png"/><Relationship Id="rId3" Type="http://schemas.openxmlformats.org/officeDocument/2006/relationships/image" Target="../media/image20.wmf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wmf"/><Relationship Id="rId10" Type="http://schemas.openxmlformats.org/officeDocument/2006/relationships/image" Target="../media/image27.gif"/><Relationship Id="rId4" Type="http://schemas.openxmlformats.org/officeDocument/2006/relationships/image" Target="../media/image21.wmf"/><Relationship Id="rId9" Type="http://schemas.openxmlformats.org/officeDocument/2006/relationships/image" Target="../media/image26.gif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Создаем планету Здоровья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докт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268413"/>
            <a:ext cx="3268663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рис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4292600"/>
            <a:ext cx="1531938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рис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3933825"/>
            <a:ext cx="188118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Прямоугольник 7"/>
          <p:cNvSpPr>
            <a:spLocks noChangeArrowheads="1"/>
          </p:cNvSpPr>
          <p:nvPr/>
        </p:nvSpPr>
        <p:spPr bwMode="auto">
          <a:xfrm>
            <a:off x="3214688" y="1714500"/>
            <a:ext cx="5214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Times New Roman" pitchFamily="18" charset="0"/>
              </a:rPr>
              <a:t>Всем известно и понятно,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Times New Roman" pitchFamily="18" charset="0"/>
              </a:rPr>
              <a:t>Что здоровым быть приятно.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Times New Roman" pitchFamily="18" charset="0"/>
              </a:rPr>
              <a:t>Только надо знать.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Times New Roman" pitchFamily="18" charset="0"/>
              </a:rPr>
              <a:t>Как здоровым стать.</a:t>
            </a:r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SWIMM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261938"/>
            <a:ext cx="2449513" cy="133191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" name="Picture 11" descr="GONEFI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42875"/>
            <a:ext cx="1943100" cy="15367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12" descr="BICYC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8463" y="3430588"/>
            <a:ext cx="1835150" cy="295116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2786063" y="1214438"/>
            <a:ext cx="3671887" cy="431958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EE7F2"/>
              </a:gs>
              <a:gs pos="17999">
                <a:srgbClr val="FBD49C"/>
              </a:gs>
              <a:gs pos="39000">
                <a:srgbClr val="FBA97D"/>
              </a:gs>
              <a:gs pos="64000">
                <a:srgbClr val="FAC77D"/>
              </a:gs>
              <a:gs pos="82001">
                <a:srgbClr val="FEE7F2"/>
              </a:gs>
              <a:gs pos="100000">
                <a:srgbClr val="FBEAC7"/>
              </a:gs>
            </a:gsLst>
            <a:lin ang="18900000" scaled="1"/>
          </a:gradFill>
          <a:ln w="3810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Чтоб с болезнями 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справляться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Надо смело 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закаляться!</a:t>
            </a:r>
          </a:p>
        </p:txBody>
      </p:sp>
      <p:pic>
        <p:nvPicPr>
          <p:cNvPr id="7" name="Picture 10" descr="WEIGHT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75"/>
            <a:ext cx="3068638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DOV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357813" y="1571625"/>
            <a:ext cx="1079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807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714375"/>
            <a:ext cx="3571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642938"/>
            <a:ext cx="28511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3857625"/>
            <a:ext cx="37719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10138" y="3714750"/>
            <a:ext cx="35433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901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3708400" y="4724400"/>
            <a:ext cx="2016125" cy="11636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золота</a:t>
            </a:r>
          </a:p>
        </p:txBody>
      </p:sp>
      <p:sp>
        <p:nvSpPr>
          <p:cNvPr id="57350" name="WordArt 6"/>
          <p:cNvSpPr>
            <a:spLocks noChangeArrowheads="1" noChangeShapeType="1" noTextEdit="1"/>
          </p:cNvSpPr>
          <p:nvPr/>
        </p:nvSpPr>
        <p:spPr bwMode="auto">
          <a:xfrm>
            <a:off x="900113" y="2708275"/>
            <a:ext cx="2374900" cy="16652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дороже</a:t>
            </a:r>
          </a:p>
        </p:txBody>
      </p:sp>
      <p:sp>
        <p:nvSpPr>
          <p:cNvPr id="57351" name="WordArt 7"/>
          <p:cNvSpPr>
            <a:spLocks noChangeArrowheads="1" noChangeShapeType="1" noTextEdit="1"/>
          </p:cNvSpPr>
          <p:nvPr/>
        </p:nvSpPr>
        <p:spPr bwMode="auto">
          <a:xfrm>
            <a:off x="6011863" y="1196975"/>
            <a:ext cx="2519362" cy="15843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здоровье</a:t>
            </a:r>
          </a:p>
        </p:txBody>
      </p:sp>
    </p:spTree>
    <p:custDataLst>
      <p:tags r:id="rId1"/>
    </p:custDataLst>
  </p:cSld>
  <p:clrMapOvr>
    <a:masterClrMapping/>
  </p:clrMapOvr>
  <p:transition advTm="12748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40042E-6 L -0.62222 3.4004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19223E-7 L 0.21267 -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38793E-6 L 0.16007 -0.179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50" grpId="0" animBg="1"/>
      <p:bldP spid="573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1258888" y="908050"/>
            <a:ext cx="4064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</a:t>
            </a:r>
          </a:p>
        </p:txBody>
      </p:sp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2555875" y="2852738"/>
            <a:ext cx="1474788" cy="11604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теле</a:t>
            </a:r>
          </a:p>
        </p:txBody>
      </p:sp>
      <p:sp>
        <p:nvSpPr>
          <p:cNvPr id="58374" name="WordArt 6"/>
          <p:cNvSpPr>
            <a:spLocks noChangeArrowheads="1" noChangeShapeType="1" noTextEdit="1"/>
          </p:cNvSpPr>
          <p:nvPr/>
        </p:nvSpPr>
        <p:spPr bwMode="auto">
          <a:xfrm>
            <a:off x="4140200" y="836613"/>
            <a:ext cx="2738438" cy="12985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здоровом</a:t>
            </a:r>
          </a:p>
        </p:txBody>
      </p:sp>
      <p:sp>
        <p:nvSpPr>
          <p:cNvPr id="58375" name="WordArt 7"/>
          <p:cNvSpPr>
            <a:spLocks noChangeArrowheads="1" noChangeShapeType="1" noTextEdit="1"/>
          </p:cNvSpPr>
          <p:nvPr/>
        </p:nvSpPr>
        <p:spPr bwMode="auto">
          <a:xfrm>
            <a:off x="1763713" y="4797425"/>
            <a:ext cx="1355725" cy="11604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дух</a:t>
            </a:r>
          </a:p>
        </p:txBody>
      </p:sp>
      <p:sp>
        <p:nvSpPr>
          <p:cNvPr id="58376" name="WordArt 8"/>
          <p:cNvSpPr>
            <a:spLocks noChangeArrowheads="1" noChangeShapeType="1" noTextEdit="1"/>
          </p:cNvSpPr>
          <p:nvPr/>
        </p:nvSpPr>
        <p:spPr bwMode="auto">
          <a:xfrm>
            <a:off x="4500563" y="3573463"/>
            <a:ext cx="3419475" cy="13763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здоровый</a:t>
            </a:r>
          </a:p>
        </p:txBody>
      </p:sp>
    </p:spTree>
    <p:custDataLst>
      <p:tags r:id="rId1"/>
    </p:custDataLst>
  </p:cSld>
  <p:clrMapOvr>
    <a:masterClrMapping/>
  </p:clrMapOvr>
  <p:transition advTm="223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4168E-6 L -0.07101 -0.05251 " pathEditMode="relative" ptsTypes="AA">
                                      <p:cBhvr>
                                        <p:cTn id="6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96623E-7 L -0.40174 0.14688 " pathEditMode="relative" ptsTypes="AA">
                                      <p:cBhvr>
                                        <p:cTn id="8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6005E-6 L -0.17136 0.05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2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2.64168E-6 L 0.48039 0.05251 " pathEditMode="relative" ptsTypes="AA">
                                      <p:cBhvr>
                                        <p:cTn id="12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4" grpId="0" animBg="1"/>
      <p:bldP spid="58375" grpId="0" animBg="1"/>
      <p:bldP spid="583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1979613" y="2852738"/>
            <a:ext cx="2451100" cy="144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чистота</a:t>
            </a:r>
          </a:p>
        </p:txBody>
      </p:sp>
      <p:sp>
        <p:nvSpPr>
          <p:cNvPr id="59397" name="WordArt 5"/>
          <p:cNvSpPr>
            <a:spLocks noChangeArrowheads="1" noChangeShapeType="1" noTextEdit="1"/>
          </p:cNvSpPr>
          <p:nvPr/>
        </p:nvSpPr>
        <p:spPr bwMode="auto">
          <a:xfrm>
            <a:off x="4932363" y="908050"/>
            <a:ext cx="3275012" cy="11604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здоровья</a:t>
            </a:r>
          </a:p>
        </p:txBody>
      </p:sp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5148263" y="5229225"/>
            <a:ext cx="2357437" cy="10874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залог</a:t>
            </a:r>
          </a:p>
        </p:txBody>
      </p:sp>
    </p:spTree>
    <p:custDataLst>
      <p:tags r:id="rId1"/>
    </p:custDataLst>
  </p:cSld>
  <p:clrMapOvr>
    <a:masterClrMapping/>
  </p:clrMapOvr>
  <p:transition advTm="3205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59958E-6 L -0.15764 -0.28314 " pathEditMode="relative" ptsTypes="AA">
                                      <p:cBhvr>
                                        <p:cTn id="6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37104E-6 L -0.21059 0.48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2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6232E-6 L -0.37812 -0.33588 " pathEditMode="relative" ptsTypes="AA">
                                      <p:cBhvr>
                                        <p:cTn id="10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 animBg="1"/>
      <p:bldP spid="593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6084888" y="1268413"/>
            <a:ext cx="1331912" cy="10874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моё</a:t>
            </a:r>
          </a:p>
        </p:txBody>
      </p:sp>
      <p:sp>
        <p:nvSpPr>
          <p:cNvPr id="60421" name="WordArt 5"/>
          <p:cNvSpPr>
            <a:spLocks noChangeArrowheads="1" noChangeShapeType="1" noTextEdit="1"/>
          </p:cNvSpPr>
          <p:nvPr/>
        </p:nvSpPr>
        <p:spPr bwMode="auto">
          <a:xfrm>
            <a:off x="1763713" y="3357563"/>
            <a:ext cx="2627312" cy="11604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здоровье</a:t>
            </a:r>
          </a:p>
        </p:txBody>
      </p:sp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5724525" y="3500438"/>
            <a:ext cx="431800" cy="6588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</a:t>
            </a:r>
          </a:p>
        </p:txBody>
      </p:sp>
      <p:sp>
        <p:nvSpPr>
          <p:cNvPr id="60423" name="WordArt 7"/>
          <p:cNvSpPr>
            <a:spLocks noChangeArrowheads="1" noChangeShapeType="1" noTextEdit="1"/>
          </p:cNvSpPr>
          <p:nvPr/>
        </p:nvSpPr>
        <p:spPr bwMode="auto">
          <a:xfrm>
            <a:off x="1331913" y="1052513"/>
            <a:ext cx="1636712" cy="13033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руках</a:t>
            </a:r>
          </a:p>
        </p:txBody>
      </p:sp>
      <p:sp>
        <p:nvSpPr>
          <p:cNvPr id="60424" name="WordArt 8"/>
          <p:cNvSpPr>
            <a:spLocks noChangeArrowheads="1" noChangeShapeType="1" noTextEdit="1"/>
          </p:cNvSpPr>
          <p:nvPr/>
        </p:nvSpPr>
        <p:spPr bwMode="auto">
          <a:xfrm>
            <a:off x="6011863" y="4941888"/>
            <a:ext cx="1800225" cy="1231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моих</a:t>
            </a:r>
          </a:p>
        </p:txBody>
      </p:sp>
    </p:spTree>
    <p:custDataLst>
      <p:tags r:id="rId1"/>
    </p:custDataLst>
  </p:cSld>
  <p:clrMapOvr>
    <a:masterClrMapping/>
  </p:clrMapOvr>
  <p:transition advTm="4807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70021E-6 L -0.62204 -0.09438 " pathEditMode="relative" ptsTypes="AA">
                                      <p:cBhvr>
                                        <p:cTn id="6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31182E-6 L -0.11215 -0.22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12908E-6 L -0.29132 -0.079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26787E-6 L -0.20868 -0.320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73653E-6 L 0.45399 0.46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1" grpId="0" animBg="1"/>
      <p:bldP spid="60422" grpId="0" animBg="1"/>
      <p:bldP spid="60423" grpId="0" animBg="1"/>
      <p:bldP spid="604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635375" y="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>
              <a:solidFill>
                <a:schemeClr val="hlink"/>
              </a:solidFill>
            </a:endParaRP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79388" y="188913"/>
            <a:ext cx="2808287" cy="6553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/>
              <a:t>СУТУЛЫЙ</a:t>
            </a:r>
          </a:p>
          <a:p>
            <a:pPr algn="ctr">
              <a:defRPr/>
            </a:pPr>
            <a:r>
              <a:rPr lang="ru-RU" sz="2800" b="1"/>
              <a:t>КРЕПКИЙ</a:t>
            </a:r>
          </a:p>
          <a:p>
            <a:pPr algn="ctr">
              <a:defRPr/>
            </a:pPr>
            <a:r>
              <a:rPr lang="ru-RU" sz="2800" b="1"/>
              <a:t>НЕУКЛЮЖИЙ</a:t>
            </a:r>
          </a:p>
          <a:p>
            <a:pPr algn="ctr">
              <a:defRPr/>
            </a:pPr>
            <a:r>
              <a:rPr lang="ru-RU" sz="2800" b="1"/>
              <a:t>ВЫСОКИЙ</a:t>
            </a:r>
          </a:p>
          <a:p>
            <a:pPr algn="ctr">
              <a:defRPr/>
            </a:pPr>
            <a:r>
              <a:rPr lang="ru-RU" sz="2800" b="1"/>
              <a:t>ХУДОЙ</a:t>
            </a:r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3203575" y="260350"/>
            <a:ext cx="2736850" cy="648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5000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ГОРБАТЫЙ</a:t>
            </a:r>
          </a:p>
          <a:p>
            <a:pPr algn="ctr">
              <a:defRPr/>
            </a:pPr>
            <a:r>
              <a:rPr lang="ru-RU" sz="2800" b="1" dirty="0"/>
              <a:t>БЛЕДНЫЙ</a:t>
            </a:r>
          </a:p>
          <a:p>
            <a:pPr algn="ctr">
              <a:defRPr/>
            </a:pPr>
            <a:r>
              <a:rPr lang="ru-RU" sz="2800" b="1" dirty="0"/>
              <a:t>ХИЛЫЙ</a:t>
            </a:r>
          </a:p>
          <a:p>
            <a:pPr algn="ctr">
              <a:defRPr/>
            </a:pPr>
            <a:r>
              <a:rPr lang="ru-RU" sz="2800" b="1" dirty="0"/>
              <a:t>НИЗКИЙ</a:t>
            </a:r>
          </a:p>
          <a:p>
            <a:pPr algn="ctr">
              <a:defRPr/>
            </a:pPr>
            <a:r>
              <a:rPr lang="ru-RU" sz="2800" b="1" dirty="0"/>
              <a:t>ТОЛСТЫЙ</a:t>
            </a:r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6156325" y="260350"/>
            <a:ext cx="2808288" cy="648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СТРОЙНЫЙ</a:t>
            </a:r>
          </a:p>
          <a:p>
            <a:pPr algn="ctr">
              <a:defRPr/>
            </a:pPr>
            <a:r>
              <a:rPr lang="ru-RU" sz="2800" b="1" dirty="0"/>
              <a:t>СИЛЬНЫЙ</a:t>
            </a:r>
          </a:p>
          <a:p>
            <a:pPr algn="ctr">
              <a:defRPr/>
            </a:pPr>
            <a:r>
              <a:rPr lang="ru-RU" sz="2800" b="1" dirty="0"/>
              <a:t>ЛОВКИЙ</a:t>
            </a:r>
          </a:p>
          <a:p>
            <a:pPr algn="ctr">
              <a:defRPr/>
            </a:pPr>
            <a:r>
              <a:rPr lang="ru-RU" sz="2800" b="1" dirty="0"/>
              <a:t>БОДРЫЙ</a:t>
            </a:r>
          </a:p>
          <a:p>
            <a:pPr algn="ctr">
              <a:defRPr/>
            </a:pPr>
            <a:r>
              <a:rPr lang="ru-RU" sz="2800" b="1" dirty="0"/>
              <a:t>ЭНЕРГИЧНЫЙ</a:t>
            </a:r>
          </a:p>
          <a:p>
            <a:pPr algn="ctr">
              <a:defRPr/>
            </a:pPr>
            <a:r>
              <a:rPr lang="ru-RU" sz="2800" b="1" dirty="0"/>
              <a:t>ВЕСЕЛЫЙ</a:t>
            </a:r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395288" y="4724400"/>
            <a:ext cx="8280400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ЗДОРОВЫЙ ЧЕЛОВЕК – ЭТО … ЧЕЛОВЕК</a:t>
            </a:r>
          </a:p>
        </p:txBody>
      </p:sp>
      <p:pic>
        <p:nvPicPr>
          <p:cNvPr id="33806" name="Picture 14" descr="рис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04813"/>
            <a:ext cx="2720975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4699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42875" y="0"/>
            <a:ext cx="8786813" cy="2143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  Сохранению и укреплению здоровья человека способствуют высокая </a:t>
            </a:r>
            <a:r>
              <a:rPr lang="ru-RU" b="1" dirty="0" smtClean="0"/>
              <a:t>двигательная</a:t>
            </a:r>
            <a:r>
              <a:rPr lang="ru-RU" dirty="0" smtClean="0"/>
              <a:t> активность и достаточная физическая нагрузка.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  <p:pic>
        <p:nvPicPr>
          <p:cNvPr id="4099" name="Picture 9" descr="рп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63" y="1571625"/>
            <a:ext cx="23304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%CB%E5%F2%ED%E8%E9%20%EB%E0%E3%E5%F0%FC%200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500188"/>
            <a:ext cx="2786063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Фитнес упражнения на тренажерах позволяют нам быть здоровыми и красивым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4714875"/>
            <a:ext cx="221456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75" y="1428750"/>
            <a:ext cx="30861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02330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4143375"/>
            <a:ext cx="26289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J023305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4143375"/>
            <a:ext cx="27146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126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Правильная осанка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714500"/>
            <a:ext cx="3857625" cy="3829050"/>
          </a:xfrm>
          <a:noFill/>
        </p:spPr>
      </p:pic>
      <p:pic>
        <p:nvPicPr>
          <p:cNvPr id="512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1714500"/>
            <a:ext cx="3849688" cy="4095750"/>
          </a:xfrm>
          <a:noFill/>
        </p:spPr>
      </p:pic>
    </p:spTree>
  </p:cSld>
  <p:clrMapOvr>
    <a:masterClrMapping/>
  </p:clrMapOvr>
  <p:transition advTm="411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Режим дня для школьников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7.00 – пробуждение.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7.00-7.30  - утренняя зарядка, туалет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7.30-7.50 – завтрак.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7.50-8.20 – дорога в школу.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8.30-13.30 – занятия в школе.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13.30-14.00 – дорога домой.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14.00-14.30 – обед.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14.30-15.00 – прогулка (отдых).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15.00-17.30 – приготовление уроков.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17.30-21.00 – ужин, прогулка, занятия по интересам.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21.00-21.30 – приготовление ко сну.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21.30-7.00 – сон.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148" name="Picture 3" descr="C:\Documents and Settings\Юзер\Мои документы\04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2143125"/>
            <a:ext cx="22145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36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spect="1" noChangeArrowheads="1"/>
          </p:cNvSpPr>
          <p:nvPr isPhoto="1"/>
        </p:nvSpPr>
        <p:spPr bwMode="auto">
          <a:xfrm>
            <a:off x="539750" y="2233613"/>
            <a:ext cx="5472113" cy="41687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5264"/>
            </a:stretch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1908175" y="188913"/>
            <a:ext cx="55435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chemeClr val="bg1"/>
                </a:solidFill>
                <a:latin typeface="Times New Roman" pitchFamily="18" charset="0"/>
              </a:rPr>
              <a:t>Соблюдай чистоту</a:t>
            </a:r>
            <a:r>
              <a:rPr lang="ru-RU" sz="4400" b="1" i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3995738" y="1285875"/>
            <a:ext cx="436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«От простой воды и мыла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У микробов тают силы»</a:t>
            </a:r>
          </a:p>
        </p:txBody>
      </p:sp>
    </p:spTree>
  </p:cSld>
  <p:clrMapOvr>
    <a:masterClrMapping/>
  </p:clrMapOvr>
  <p:transition advTm="2299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908175" y="188913"/>
            <a:ext cx="61198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chemeClr val="bg1"/>
                </a:solidFill>
                <a:latin typeface="Times New Roman" pitchFamily="18" charset="0"/>
              </a:rPr>
              <a:t>Правильно питайся</a:t>
            </a:r>
            <a:r>
              <a:rPr lang="ru-RU" sz="4400" b="1" i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851275" y="1844675"/>
            <a:ext cx="4679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«Прежде чем за стол мне сесть,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Я подумаю, что съесть»</a:t>
            </a:r>
          </a:p>
        </p:txBody>
      </p:sp>
      <p:pic>
        <p:nvPicPr>
          <p:cNvPr id="8197" name="Picture 10" descr="Deti7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429000"/>
            <a:ext cx="31623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Oval 11"/>
          <p:cNvSpPr>
            <a:spLocks noChangeArrowheads="1"/>
          </p:cNvSpPr>
          <p:nvPr/>
        </p:nvSpPr>
        <p:spPr bwMode="auto">
          <a:xfrm>
            <a:off x="179388" y="2852738"/>
            <a:ext cx="3887787" cy="381635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684213" y="3500438"/>
            <a:ext cx="2808287" cy="25923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5310" name="Picture 14" descr="d17b9d9a0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25538"/>
            <a:ext cx="1160462" cy="1247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5311" name="Picture 15" descr="гмргшпнгшн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076700"/>
            <a:ext cx="2876550" cy="19335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Tm="1812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040524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875" y="2133600"/>
            <a:ext cx="2016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j04104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0"/>
            <a:ext cx="1181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j04118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33375"/>
            <a:ext cx="9747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18"/>
          <p:cNvSpPr txBox="1">
            <a:spLocks noChangeArrowheads="1"/>
          </p:cNvSpPr>
          <p:nvPr/>
        </p:nvSpPr>
        <p:spPr bwMode="auto">
          <a:xfrm>
            <a:off x="1116013" y="6481763"/>
            <a:ext cx="158432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0066"/>
                </a:solidFill>
                <a:cs typeface="Arial" charset="0"/>
              </a:rPr>
              <a:t>  </a:t>
            </a:r>
            <a:r>
              <a:rPr lang="ru-RU" b="1">
                <a:solidFill>
                  <a:srgbClr val="FF0066"/>
                </a:solidFill>
                <a:cs typeface="Arial" charset="0"/>
              </a:rPr>
              <a:t>полезно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227763" y="6481763"/>
            <a:ext cx="1512887" cy="3762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cs typeface="Arial" charset="0"/>
              </a:rPr>
              <a:t>   </a:t>
            </a: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вредно</a:t>
            </a:r>
          </a:p>
        </p:txBody>
      </p:sp>
      <p:pic>
        <p:nvPicPr>
          <p:cNvPr id="18452" name="Picture 20" descr="рпсенеквг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388" y="0"/>
            <a:ext cx="1546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 descr="уы45ы345ы5ыуе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026400" y="0"/>
            <a:ext cx="1117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2" descr="ршг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2852738"/>
            <a:ext cx="16573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3" descr="1193308830_gif0406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59113" y="1341438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 descr="miscellaneous_59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2133600"/>
            <a:ext cx="1085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 descr="Рисунок6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4300" y="404813"/>
            <a:ext cx="571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28" descr="чвекеуе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547813" y="1700213"/>
            <a:ext cx="129698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29" descr="чечвкечкв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500563" y="1484313"/>
            <a:ext cx="12954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30" descr="чвечуечувке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516688" y="404813"/>
            <a:ext cx="104616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31" descr="апсапвчкв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5651500" y="2636838"/>
            <a:ext cx="91757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32" descr="j029093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8313" y="3933825"/>
            <a:ext cx="249872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34" descr="кчсевку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51275" y="3500438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35" descr="j043163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95963" y="4076700"/>
            <a:ext cx="24352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3832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1284E-6 L 0.09444 0.64006 " pathEditMode="relative" ptsTypes="AA">
                                      <p:cBhvr>
                                        <p:cTn id="6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3.58316E-6 L -0.14185 0.22022 " pathEditMode="relative" ptsTypes="AA">
                                      <p:cBhvr>
                                        <p:cTn id="11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22484E-6 L -0.20469 0.45108 " pathEditMode="relative" ptsTypes="AA">
                                      <p:cBhvr>
                                        <p:cTn id="16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8337E-6 L -0.58264 0.57715 " pathEditMode="relative" ptsTypes="AA">
                                      <p:cBhvr>
                                        <p:cTn id="21" dur="2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5431E-6 L 0.65365 0.34629 " pathEditMode="relative" ptsTypes="AA">
                                      <p:cBhvr>
                                        <p:cTn id="26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0842E-6 L -0.37014 0.45131 " pathEditMode="relative" ptsTypes="AA">
                                      <p:cBhvr>
                                        <p:cTn id="31" dur="2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9366E-7 L 0.44896 0.66111 " pathEditMode="relative" ptsTypes="AA">
                                      <p:cBhvr>
                                        <p:cTn id="36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39579E-6 L 0.14965 0.68216 " pathEditMode="relative" ptsTypes="AA">
                                      <p:cBhvr>
                                        <p:cTn id="4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98358E-6 L 0.29149 0.65048 " pathEditMode="relative" ptsTypes="AA">
                                      <p:cBhvr>
                                        <p:cTn id="46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07495E-6 L -0.47257 0.25191 " pathEditMode="relative" ptsTypes="AA">
                                      <p:cBhvr>
                                        <p:cTn id="51" dur="2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2084E-6 L -0.75608 0.66111 " pathEditMode="relative" ptsTypes="AA">
                                      <p:cBhvr>
                                        <p:cTn id="56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6211E-7 L -0.67726 0.33565 " pathEditMode="relative" ptsTypes="AA">
                                      <p:cBhvr>
                                        <p:cTn id="61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6694E-6 L 0.51198 0.44067 " pathEditMode="relative" ptsTypes="AA">
                                      <p:cBhvr>
                                        <p:cTn id="66" dur="2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9366E-7 L 0.2441 0.15753 " pathEditMode="relative" ptsTypes="AA">
                                      <p:cBhvr>
                                        <p:cTn id="71" dur="2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Documents and Settings\Юзер\Мои документы\Мои документы\картинки\ВЕКТОРНЫЕ РИСУНКИ, ВСЯ КОЛЛЕКЦИЯ\J021289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71500"/>
            <a:ext cx="857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1643063"/>
            <a:ext cx="8501062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4800" i="1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Закаливание воздухом.</a:t>
            </a:r>
          </a:p>
          <a:p>
            <a:pPr>
              <a:buFont typeface="Wingdings" pitchFamily="2" charset="2"/>
              <a:buNone/>
              <a:defRPr/>
            </a:pP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Закаливание водой.</a:t>
            </a:r>
          </a:p>
        </p:txBody>
      </p:sp>
      <p:pic>
        <p:nvPicPr>
          <p:cNvPr id="10244" name="Picture 4" descr="C:\Documents and Settings\Юзер\Мои документы\Мои документы\картинки\ВЕКТОРНЫЕ РИСУНКИ, ВСЯ КОЛЛЕКЦИЯ\J021297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2214563"/>
            <a:ext cx="1357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C:\Documents and Settings\Юзер\Мои документы\Мои документы\картинки\ВЕКТОРНЫЕ РИСУНКИ, ВСЯ КОЛЛЕКЦИЯ\J021297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4071938"/>
            <a:ext cx="18129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357188" y="214313"/>
            <a:ext cx="8643937" cy="1325562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Закаливание – одна из форм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укрепления здоровья человека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881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1.1|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825</TotalTime>
  <Words>203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Облака</vt:lpstr>
      <vt:lpstr>Создаем планету Здоровья</vt:lpstr>
      <vt:lpstr>Слайд 2</vt:lpstr>
      <vt:lpstr>Слайд 3</vt:lpstr>
      <vt:lpstr>Правильная осанка</vt:lpstr>
      <vt:lpstr>Режим дня для школьников</vt:lpstr>
      <vt:lpstr>Слайд 6</vt:lpstr>
      <vt:lpstr>Слайд 7</vt:lpstr>
      <vt:lpstr>Слайд 8</vt:lpstr>
      <vt:lpstr>         Закаливание – одна из форм        укрепления здоровья человека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Benq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здоровье берегу, сам себе я помогу».</dc:title>
  <dc:creator>Mashka</dc:creator>
  <cp:lastModifiedBy>HOME</cp:lastModifiedBy>
  <cp:revision>59</cp:revision>
  <dcterms:created xsi:type="dcterms:W3CDTF">2010-10-13T17:51:54Z</dcterms:created>
  <dcterms:modified xsi:type="dcterms:W3CDTF">2012-12-14T16:23:40Z</dcterms:modified>
</cp:coreProperties>
</file>