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89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4594-09F5-4C10-9A08-14FC9F3D2570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0826F-03B4-4E34-A7BA-49A52F9BD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9346397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826" y="242922"/>
            <a:ext cx="7845702" cy="613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огремушки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1621631"/>
            <a:ext cx="4445000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7030A0"/>
                </a:solidFill>
              </a:rPr>
              <a:t>К</a:t>
            </a:r>
            <a:r>
              <a:rPr lang="ru-RU" sz="6000" b="1" i="1" dirty="0" smtClean="0">
                <a:solidFill>
                  <a:srgbClr val="7030A0"/>
                </a:solidFill>
              </a:rPr>
              <a:t>убики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A6VWRO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261" y="2071678"/>
            <a:ext cx="294866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CAAN0XY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3205" y="2071678"/>
            <a:ext cx="3156381" cy="298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Пирамидки</a:t>
            </a:r>
            <a:endParaRPr lang="ru-RU" sz="6000" b="1" i="1" dirty="0"/>
          </a:p>
        </p:txBody>
      </p:sp>
      <p:pic>
        <p:nvPicPr>
          <p:cNvPr id="10" name="Содержимое 9" descr="049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075" y="1862931"/>
            <a:ext cx="337185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Музыкальные игрушки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A7PHPS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900" y="2214555"/>
            <a:ext cx="3279282" cy="274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CAEUT1W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857364"/>
            <a:ext cx="342902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Механические игрушки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CAQ7O1Q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767" y="2285992"/>
            <a:ext cx="383633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petushok_zavo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795898"/>
            <a:ext cx="4299084" cy="384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museum_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18" y="1285860"/>
            <a:ext cx="7723634" cy="514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Спортивные игрушки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1751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936" y="1557806"/>
            <a:ext cx="3683750" cy="45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13302009-05-15405410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37825"/>
            <a:ext cx="4038600" cy="365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Мягкие игрушки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A2F8L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285992"/>
            <a:ext cx="302493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36806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7295" y="1600200"/>
            <a:ext cx="286040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ff4e57697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86" y="202357"/>
            <a:ext cx="8302717" cy="622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Создатель плюшевого медвежонка –Ричард </a:t>
            </a:r>
            <a:r>
              <a:rPr lang="ru-RU" b="1" i="1" dirty="0" err="1" smtClean="0">
                <a:solidFill>
                  <a:srgbClr val="7030A0"/>
                </a:solidFill>
              </a:rPr>
              <a:t>Штайф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tei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804" y="1928802"/>
            <a:ext cx="4647772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Игрушки Древнего </a:t>
            </a:r>
            <a:r>
              <a:rPr lang="ru-RU" b="1" i="1" dirty="0">
                <a:solidFill>
                  <a:srgbClr val="7030A0"/>
                </a:solidFill>
              </a:rPr>
              <a:t>Е</a:t>
            </a:r>
            <a:r>
              <a:rPr lang="ru-RU" b="1" i="1" dirty="0" smtClean="0">
                <a:solidFill>
                  <a:srgbClr val="7030A0"/>
                </a:solidFill>
              </a:rPr>
              <a:t>гипта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2" name="Содержимое 11" descr="9cb47fd0cfa80ffa1064442f1e756e02_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845" y="1600200"/>
            <a:ext cx="301730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078374f61d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0528" y="2766278"/>
            <a:ext cx="4476314" cy="243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Медвежонок </a:t>
            </a:r>
            <a:r>
              <a:rPr lang="ru-RU" b="1" i="1" dirty="0" err="1" smtClean="0">
                <a:solidFill>
                  <a:srgbClr val="7030A0"/>
                </a:solidFill>
              </a:rPr>
              <a:t>Тедди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CAG2F55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209" y="2285992"/>
            <a:ext cx="38756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CACO46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2249912"/>
            <a:ext cx="2421199" cy="317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Музей игрушек в Сергиевом Посаде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39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080" y="1631458"/>
            <a:ext cx="6355192" cy="451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Игрушки из музея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b24dd65c25d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6059" y="1600200"/>
            <a:ext cx="304088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c9490cd088d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06464"/>
            <a:ext cx="4038600" cy="271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Лошадки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b6e856bd13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Error-origi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1346" y="2017027"/>
            <a:ext cx="3692308" cy="369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Петрушка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catalog52bi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Ванька – </a:t>
            </a:r>
            <a:r>
              <a:rPr lang="ru-RU" b="1" i="1" dirty="0" err="1" smtClean="0">
                <a:solidFill>
                  <a:srgbClr val="7030A0"/>
                </a:solidFill>
              </a:rPr>
              <a:t>Встанька</a:t>
            </a:r>
            <a:r>
              <a:rPr lang="ru-RU" b="1" i="1" dirty="0" smtClean="0">
                <a:solidFill>
                  <a:srgbClr val="7030A0"/>
                </a:solidFill>
              </a:rPr>
              <a:t> или Неваляшка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nevalyas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922" y="1600200"/>
            <a:ext cx="311215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Зайчик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im6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606" y="1034238"/>
            <a:ext cx="3139906" cy="518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Конь - качалка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3010794e6b058df94879dc2314a0805_114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668129"/>
            <a:ext cx="5000660" cy="465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Лото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9ea63db0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134394"/>
            <a:ext cx="4762500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Матрёшка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a77b977a2c4feabe7bed09cbf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77206"/>
            <a:ext cx="571500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Кукла </a:t>
            </a:r>
            <a:r>
              <a:rPr lang="ru-RU" sz="6000" b="1" i="1" dirty="0" err="1">
                <a:solidFill>
                  <a:srgbClr val="7030A0"/>
                </a:solidFill>
              </a:rPr>
              <a:t>Б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арби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500" y="1796256"/>
            <a:ext cx="3048000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barbi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7235" y="1882784"/>
            <a:ext cx="3548791" cy="390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Хлопушка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610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72431"/>
            <a:ext cx="57150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Юла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3f1aac3a9bf66c399f07edd3468d7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431" y="1571612"/>
            <a:ext cx="4577585" cy="457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Петушки на палочке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петуш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44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35652"/>
            <a:ext cx="8643998" cy="55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Создатель куклы </a:t>
            </a:r>
            <a:r>
              <a:rPr lang="ru-RU" b="1" i="1" dirty="0" err="1" smtClean="0">
                <a:solidFill>
                  <a:srgbClr val="7030A0"/>
                </a:solidFill>
              </a:rPr>
              <a:t>Барби</a:t>
            </a:r>
            <a:r>
              <a:rPr lang="ru-RU" b="1" i="1" dirty="0" smtClean="0">
                <a:solidFill>
                  <a:srgbClr val="7030A0"/>
                </a:solidFill>
              </a:rPr>
              <a:t> –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Рут </a:t>
            </a:r>
            <a:r>
              <a:rPr lang="ru-RU" b="1" i="1" dirty="0" err="1" smtClean="0">
                <a:solidFill>
                  <a:srgbClr val="7030A0"/>
                </a:solidFill>
              </a:rPr>
              <a:t>Хендлер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Безымянный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166" y="2357429"/>
            <a:ext cx="3875396" cy="315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barbie50_commemora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196306"/>
            <a:ext cx="38100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7030A0"/>
                </a:solidFill>
              </a:rPr>
              <a:t>Б</a:t>
            </a:r>
            <a:r>
              <a:rPr lang="ru-RU" b="1" i="1" dirty="0" err="1" smtClean="0">
                <a:solidFill>
                  <a:srgbClr val="7030A0"/>
                </a:solidFill>
              </a:rPr>
              <a:t>арби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Первые куклы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A6GERY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7599" y="3000372"/>
            <a:ext cx="285037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Современные куклы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CADBVAM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9256" y="2786058"/>
            <a:ext cx="2891363" cy="310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Солдатики – игрушки для мальчиков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8723702_483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752" y="1600200"/>
            <a:ext cx="287249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солдатики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AKPMNC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643182"/>
            <a:ext cx="3238521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CAWDMBG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3724" y="2643182"/>
            <a:ext cx="329249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ys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4" y="1000108"/>
            <a:ext cx="8197432" cy="568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матрёшки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2a8196326b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574" y="2071679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566935592796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0048" y="1600200"/>
            <a:ext cx="357490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66</Words>
  <Application>Microsoft Office PowerPoint</Application>
  <PresentationFormat>Экран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Игрушки Древнего Египта</vt:lpstr>
      <vt:lpstr>Кукла Барби</vt:lpstr>
      <vt:lpstr>Создатель куклы Барби –  Рут Хендлер</vt:lpstr>
      <vt:lpstr>Барби</vt:lpstr>
      <vt:lpstr>Солдатики – игрушки для мальчиков</vt:lpstr>
      <vt:lpstr>солдатики</vt:lpstr>
      <vt:lpstr>Слайд 8</vt:lpstr>
      <vt:lpstr>матрёшки</vt:lpstr>
      <vt:lpstr>Погремушки</vt:lpstr>
      <vt:lpstr>Кубики</vt:lpstr>
      <vt:lpstr>Пирамидки</vt:lpstr>
      <vt:lpstr>Музыкальные игрушки</vt:lpstr>
      <vt:lpstr>Механические игрушки</vt:lpstr>
      <vt:lpstr>Слайд 15</vt:lpstr>
      <vt:lpstr>Спортивные игрушки</vt:lpstr>
      <vt:lpstr>Мягкие игрушки</vt:lpstr>
      <vt:lpstr>Слайд 18</vt:lpstr>
      <vt:lpstr>Создатель плюшевого медвежонка –Ричард Штайф</vt:lpstr>
      <vt:lpstr>Медвежонок Тедди</vt:lpstr>
      <vt:lpstr>Музей игрушек в Сергиевом Посаде</vt:lpstr>
      <vt:lpstr>Игрушки из музея</vt:lpstr>
      <vt:lpstr>Лошадки</vt:lpstr>
      <vt:lpstr>Петрушка</vt:lpstr>
      <vt:lpstr>Ванька – Встанька или Неваляшка </vt:lpstr>
      <vt:lpstr>Зайчик</vt:lpstr>
      <vt:lpstr>Конь - качалка</vt:lpstr>
      <vt:lpstr>Лото</vt:lpstr>
      <vt:lpstr>Матрёшка</vt:lpstr>
      <vt:lpstr>Хлопушка</vt:lpstr>
      <vt:lpstr>Юла</vt:lpstr>
      <vt:lpstr>Петушки на палочке</vt:lpstr>
      <vt:lpstr>Слайд 33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Игрушечный город</dc:title>
  <dc:creator>Пользователь</dc:creator>
  <cp:lastModifiedBy>Пользователь</cp:lastModifiedBy>
  <cp:revision>13</cp:revision>
  <dcterms:created xsi:type="dcterms:W3CDTF">2011-02-15T12:40:59Z</dcterms:created>
  <dcterms:modified xsi:type="dcterms:W3CDTF">2011-01-16T19:58:04Z</dcterms:modified>
</cp:coreProperties>
</file>