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1" r:id="rId7"/>
    <p:sldId id="266" r:id="rId8"/>
    <p:sldId id="267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7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5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2.gif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имур\Documents\Татьяна\Начальная школа\на конкурс картинки. анимашки\bar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37312"/>
            <a:ext cx="5029200" cy="276225"/>
          </a:xfrm>
          <a:prstGeom prst="rect">
            <a:avLst/>
          </a:prstGeom>
          <a:noFill/>
        </p:spPr>
      </p:pic>
      <p:pic>
        <p:nvPicPr>
          <p:cNvPr id="5" name="Picture 2" descr="C:\Users\Тимур\Documents\Татьяна\Начальная школа\на конкурс картинки. анимашки\bar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23528" y="332656"/>
            <a:ext cx="5029200" cy="276225"/>
          </a:xfrm>
          <a:prstGeom prst="rect">
            <a:avLst/>
          </a:prstGeom>
          <a:noFill/>
        </p:spPr>
      </p:pic>
      <p:pic>
        <p:nvPicPr>
          <p:cNvPr id="6" name="Picture 2" descr="C:\Users\Тимур\Documents\Татьяна\Начальная школа\на конкурс картинки. анимашки\bar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635896" y="332656"/>
            <a:ext cx="5243590" cy="288000"/>
          </a:xfrm>
          <a:prstGeom prst="rect">
            <a:avLst/>
          </a:prstGeom>
          <a:noFill/>
        </p:spPr>
      </p:pic>
      <p:pic>
        <p:nvPicPr>
          <p:cNvPr id="7" name="Picture 2" descr="C:\Users\Тимур\Documents\Татьяна\Начальная школа\на конкурс картинки. анимашки\bar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237312"/>
            <a:ext cx="5112568" cy="276225"/>
          </a:xfrm>
          <a:prstGeom prst="rect">
            <a:avLst/>
          </a:prstGeom>
          <a:noFill/>
        </p:spPr>
      </p:pic>
      <p:pic>
        <p:nvPicPr>
          <p:cNvPr id="8" name="Picture 2" descr="C:\Users\Тимур\Documents\Татьяна\Начальная школа\на конкурс картинки. анимашки\bar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600965" y="3299857"/>
            <a:ext cx="6210628" cy="276225"/>
          </a:xfrm>
          <a:prstGeom prst="rect">
            <a:avLst/>
          </a:prstGeom>
          <a:noFill/>
        </p:spPr>
      </p:pic>
      <p:pic>
        <p:nvPicPr>
          <p:cNvPr id="10" name="Picture 2" descr="C:\Users\Тимур\Documents\Татьяна\Начальная школа\на конкурс картинки. анимашки\bar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637247" y="3299858"/>
            <a:ext cx="6210628" cy="2762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814753" y="692696"/>
            <a:ext cx="589655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Здравствуй школа!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C:\Users\Тимур\Documents\Татьяна\Начальная школа\на конкурс картинки. анимашки\image0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88840"/>
            <a:ext cx="4320480" cy="4441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мур\Desktop\Новая папка\cveta-11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383"/>
            <a:ext cx="9144000" cy="68047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 Днём  рождения, Власиха!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796136" y="5157192"/>
            <a:ext cx="2952328" cy="1152128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Мастерская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Клёпы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Users\Тимур\Desktop\Новая папка\1 сент.2010\apogoda-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20688"/>
            <a:ext cx="337498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Молодцы!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Тимур\Desktop\Новая папка\1 сент.2010\3da-69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73424"/>
            <a:ext cx="5184576" cy="5184576"/>
          </a:xfrm>
          <a:prstGeom prst="rect">
            <a:avLst/>
          </a:prstGeom>
          <a:noFill/>
        </p:spPr>
      </p:pic>
      <p:pic>
        <p:nvPicPr>
          <p:cNvPr id="7172" name="Picture 4" descr="C:\Users\Тимур\Desktop\Новая папка\1 сент.2010\29674772_25666744_347278wwha6204d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116632"/>
            <a:ext cx="1531477" cy="1080517"/>
          </a:xfrm>
          <a:prstGeom prst="rect">
            <a:avLst/>
          </a:prstGeom>
          <a:noFill/>
        </p:spPr>
      </p:pic>
      <p:pic>
        <p:nvPicPr>
          <p:cNvPr id="7173" name="Picture 5" descr="C:\Users\Тимур\Desktop\Новая папка\1 сент.2010\29674772_25666744_347278wwha6204d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1340768"/>
            <a:ext cx="1584176" cy="1117699"/>
          </a:xfrm>
          <a:prstGeom prst="rect">
            <a:avLst/>
          </a:prstGeom>
          <a:noFill/>
        </p:spPr>
      </p:pic>
      <p:pic>
        <p:nvPicPr>
          <p:cNvPr id="8" name="Picture 5" descr="C:\Users\Тимур\Desktop\Новая папка\1 сент.2010\29674772_25666744_347278wwha6204d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2780928"/>
            <a:ext cx="1584176" cy="1117699"/>
          </a:xfrm>
          <a:prstGeom prst="rect">
            <a:avLst/>
          </a:prstGeom>
          <a:noFill/>
        </p:spPr>
      </p:pic>
      <p:pic>
        <p:nvPicPr>
          <p:cNvPr id="9" name="Picture 5" descr="C:\Users\Тимур\Desktop\Новая папка\1 сент.2010\29674772_25666744_347278wwha6204d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4149080"/>
            <a:ext cx="1584176" cy="1117699"/>
          </a:xfrm>
          <a:prstGeom prst="rect">
            <a:avLst/>
          </a:prstGeom>
          <a:noFill/>
        </p:spPr>
      </p:pic>
      <p:pic>
        <p:nvPicPr>
          <p:cNvPr id="10" name="Picture 5" descr="C:\Users\Тимур\Desktop\Новая папка\1 сент.2010\29674772_25666744_347278wwha6204d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5445224"/>
            <a:ext cx="1584176" cy="1117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Путешествие в страну Знаний.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имур\Desktop\Новая папка\1 сент.2010\3da-56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21088"/>
            <a:ext cx="8474084" cy="1584176"/>
          </a:xfrm>
          <a:prstGeom prst="rect">
            <a:avLst/>
          </a:prstGeom>
          <a:noFill/>
        </p:spPr>
      </p:pic>
      <p:pic>
        <p:nvPicPr>
          <p:cNvPr id="1027" name="Picture 3" descr="C:\Users\Тимур\Desktop\Новая папка\1 сент.2010\cveta-10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88640"/>
            <a:ext cx="1584177" cy="2448272"/>
          </a:xfrm>
          <a:prstGeom prst="rect">
            <a:avLst/>
          </a:prstGeom>
          <a:noFill/>
        </p:spPr>
      </p:pic>
      <p:pic>
        <p:nvPicPr>
          <p:cNvPr id="6" name="Picture 3" descr="C:\Users\Тимур\Desktop\Новая папка\1 сент.2010\cveta-10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308304" y="4149080"/>
            <a:ext cx="1584177" cy="2448272"/>
          </a:xfrm>
          <a:prstGeom prst="rect">
            <a:avLst/>
          </a:prstGeom>
          <a:noFill/>
        </p:spPr>
      </p:pic>
      <p:pic>
        <p:nvPicPr>
          <p:cNvPr id="1028" name="Picture 4" descr="C:\Users\Тимур\Desktop\Новая папка\1 сент.2010\prazdnikia-251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6700" y="2947988"/>
            <a:ext cx="990600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имур\Desktop\Новая папка\1 сент.2010\priroda-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914" cy="68715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Карта страны Знаний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с двумя скругленными противолежащими углами 4">
            <a:hlinkClick r:id="rId3" action="ppaction://hlinksldjump"/>
          </p:cNvPr>
          <p:cNvSpPr/>
          <p:nvPr/>
        </p:nvSpPr>
        <p:spPr>
          <a:xfrm>
            <a:off x="323528" y="1412776"/>
            <a:ext cx="2952328" cy="11521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По следам истории</a:t>
            </a:r>
          </a:p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4128" y="1412776"/>
            <a:ext cx="4125144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6" name="Прямоугольник с двумя скругленными противолежащими углами 5">
            <a:hlinkClick r:id="rId4" action="ppaction://hlinksldjump"/>
          </p:cNvPr>
          <p:cNvSpPr/>
          <p:nvPr/>
        </p:nvSpPr>
        <p:spPr>
          <a:xfrm>
            <a:off x="6012160" y="1196752"/>
            <a:ext cx="2952328" cy="11521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Домик </a:t>
            </a:r>
            <a:r>
              <a:rPr lang="ru-RU" sz="3600" dirty="0" err="1" smtClean="0"/>
              <a:t>Пишичитая</a:t>
            </a:r>
            <a:endParaRPr lang="ru-RU" sz="3600" dirty="0" smtClean="0"/>
          </a:p>
          <a:p>
            <a:pPr algn="ctr"/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>
            <a:hlinkClick r:id="rId5" action="ppaction://hlinksldjump"/>
          </p:cNvPr>
          <p:cNvSpPr/>
          <p:nvPr/>
        </p:nvSpPr>
        <p:spPr>
          <a:xfrm>
            <a:off x="611560" y="5013176"/>
            <a:ext cx="2952328" cy="11521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Деревня Всезнаек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>
            <a:hlinkClick r:id="rId6" action="ppaction://hlinksldjump"/>
          </p:cNvPr>
          <p:cNvSpPr/>
          <p:nvPr/>
        </p:nvSpPr>
        <p:spPr>
          <a:xfrm>
            <a:off x="5724128" y="5301208"/>
            <a:ext cx="2952328" cy="11521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Мастерская </a:t>
            </a:r>
            <a:r>
              <a:rPr lang="ru-RU" sz="3600" dirty="0" err="1" smtClean="0"/>
              <a:t>Клёпы</a:t>
            </a:r>
            <a:endParaRPr lang="ru-RU" sz="3600" dirty="0" smtClean="0"/>
          </a:p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2843808" y="2708920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843808" y="3573016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131840" y="4293096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524540" flipV="1">
            <a:off x="3797133" y="4227158"/>
            <a:ext cx="288032" cy="1152128"/>
          </a:xfrm>
          <a:prstGeom prst="downArrow">
            <a:avLst>
              <a:gd name="adj1" fmla="val 50000"/>
              <a:gd name="adj2" fmla="val 76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559822" flipH="1" flipV="1">
            <a:off x="4587007" y="3236029"/>
            <a:ext cx="2880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559822" flipH="1" flipV="1">
            <a:off x="5379094" y="2227915"/>
            <a:ext cx="2880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8172400" y="4653136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668344" y="3645024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164288" y="2636912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500"/>
                            </p:stCondLst>
                            <p:childTnLst>
                              <p:par>
                                <p:cTn id="77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0"/>
                            </p:stCondLst>
                            <p:childTnLst>
                              <p:par>
                                <p:cTn id="8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9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3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7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128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        По следам истории...</a:t>
            </a:r>
            <a:b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6660232" y="404664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карта</a:t>
            </a:r>
          </a:p>
          <a:p>
            <a:pPr algn="ctr"/>
            <a:endParaRPr lang="ru-RU" dirty="0"/>
          </a:p>
        </p:txBody>
      </p:sp>
      <p:pic>
        <p:nvPicPr>
          <p:cNvPr id="3074" name="Picture 2" descr="C:\Users\Тимур\Desktop\Новая папка\1 сент.2010\knigi-16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381125" cy="1666875"/>
          </a:xfrm>
          <a:prstGeom prst="rect">
            <a:avLst/>
          </a:prstGeom>
          <a:noFill/>
        </p:spPr>
      </p:pic>
      <p:pic>
        <p:nvPicPr>
          <p:cNvPr id="3075" name="Picture 3" descr="C:\Users\Тимур\Desktop\Новая папка\1 сент.2010\iCADGM88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060848"/>
            <a:ext cx="3672408" cy="4573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Деревня Всезнаек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Picture 2" descr="C:\Users\Тимур\Desktop\Новая папка\1 сент.2010\knigi-13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9080"/>
            <a:ext cx="2938679" cy="2016224"/>
          </a:xfrm>
          <a:prstGeom prst="rect">
            <a:avLst/>
          </a:prstGeom>
          <a:noFill/>
        </p:spPr>
      </p:pic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6948264" y="260648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карта</a:t>
            </a:r>
          </a:p>
          <a:p>
            <a:pPr algn="ctr"/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C:\Users\Тимур\Desktop\Новая папка\Новая папка\доми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268760"/>
            <a:ext cx="5161635" cy="3888432"/>
          </a:xfrm>
          <a:prstGeom prst="rect">
            <a:avLst/>
          </a:prstGeom>
          <a:noFill/>
        </p:spPr>
      </p:pic>
      <p:sp>
        <p:nvSpPr>
          <p:cNvPr id="13" name="Овальная выноска 12"/>
          <p:cNvSpPr/>
          <p:nvPr/>
        </p:nvSpPr>
        <p:spPr>
          <a:xfrm>
            <a:off x="3563888" y="5301208"/>
            <a:ext cx="5040560" cy="720080"/>
          </a:xfrm>
          <a:prstGeom prst="wedgeEllipseCallout">
            <a:avLst>
              <a:gd name="adj1" fmla="val -57547"/>
              <a:gd name="adj2" fmla="val 821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Молодцы!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948264" y="6093296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вперёд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33CC33"/>
            </a:gs>
            <a:gs pos="39999">
              <a:srgbClr val="92D050"/>
            </a:gs>
            <a:gs pos="70000">
              <a:schemeClr val="accent3">
                <a:lumMod val="40000"/>
                <a:lumOff val="60000"/>
              </a:schemeClr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Тимур\Desktop\Новая папка\1 сент.2010\priroda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250332" cy="2658772"/>
          </a:xfrm>
          <a:prstGeom prst="rect">
            <a:avLst/>
          </a:prstGeom>
          <a:noFill/>
        </p:spPr>
      </p:pic>
      <p:pic>
        <p:nvPicPr>
          <p:cNvPr id="4102" name="Picture 6" descr="C:\Users\Тимур\Desktop\Новая папка\1 сент.2010\cveta-117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762750" y="4325888"/>
            <a:ext cx="4286250" cy="476250"/>
          </a:xfrm>
          <a:prstGeom prst="rect">
            <a:avLst/>
          </a:prstGeom>
          <a:noFill/>
        </p:spPr>
      </p:pic>
      <p:pic>
        <p:nvPicPr>
          <p:cNvPr id="4103" name="Picture 7" descr="C:\Users\Тимур\Desktop\Новая папка\1 сент.2010\cveta-117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37312"/>
            <a:ext cx="4286250" cy="476250"/>
          </a:xfrm>
          <a:prstGeom prst="rect">
            <a:avLst/>
          </a:prstGeom>
          <a:noFill/>
        </p:spPr>
      </p:pic>
      <p:pic>
        <p:nvPicPr>
          <p:cNvPr id="1026" name="Picture 2" descr="F:\Фото\приглашение-5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212976"/>
            <a:ext cx="4428493" cy="2952328"/>
          </a:xfrm>
          <a:prstGeom prst="rect">
            <a:avLst/>
          </a:prstGeom>
          <a:noFill/>
        </p:spPr>
      </p:pic>
      <p:pic>
        <p:nvPicPr>
          <p:cNvPr id="1027" name="Picture 3" descr="F:\Фото\№ 46..jpg"/>
          <p:cNvPicPr>
            <a:picLocks noChangeAspect="1" noChangeArrowheads="1"/>
          </p:cNvPicPr>
          <p:nvPr/>
        </p:nvPicPr>
        <p:blipFill>
          <a:blip r:embed="rId5" cstate="print"/>
          <a:srcRect t="17905" b="18148"/>
          <a:stretch>
            <a:fillRect/>
          </a:stretch>
        </p:blipFill>
        <p:spPr bwMode="auto">
          <a:xfrm>
            <a:off x="5148064" y="476672"/>
            <a:ext cx="3468969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>
                <a:alpha val="61000"/>
              </a:srgbClr>
            </a:gs>
            <a:gs pos="39999">
              <a:schemeClr val="accent3">
                <a:lumMod val="60000"/>
                <a:lumOff val="40000"/>
              </a:schemeClr>
            </a:gs>
            <a:gs pos="70000">
              <a:schemeClr val="accent3">
                <a:lumMod val="40000"/>
                <a:lumOff val="60000"/>
              </a:schemeClr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Тимур\Desktop\Новая папка\Новая папка\е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4230470" cy="33843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3140968"/>
            <a:ext cx="4464496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?</a:t>
            </a:r>
            <a:endParaRPr lang="ru-RU" sz="9600" b="1" dirty="0"/>
          </a:p>
        </p:txBody>
      </p:sp>
      <p:pic>
        <p:nvPicPr>
          <p:cNvPr id="2051" name="Picture 3" descr="C:\Users\Тимур\Desktop\Новая папка\Новая папка\зая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3888640" cy="311001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60032" y="116632"/>
            <a:ext cx="4283968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?</a:t>
            </a:r>
            <a:endParaRPr lang="ru-RU" sz="9600" b="1" dirty="0"/>
          </a:p>
        </p:txBody>
      </p:sp>
      <p:pic>
        <p:nvPicPr>
          <p:cNvPr id="8" name="Picture 6" descr="C:\Users\Тимур\Desktop\Новая папка\1 сент.2010\cveta-117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762750" y="4325888"/>
            <a:ext cx="4286250" cy="476250"/>
          </a:xfrm>
          <a:prstGeom prst="rect">
            <a:avLst/>
          </a:prstGeom>
          <a:noFill/>
        </p:spPr>
      </p:pic>
      <p:pic>
        <p:nvPicPr>
          <p:cNvPr id="9" name="Picture 7" descr="C:\Users\Тимур\Desktop\Новая папка\1 сент.2010\cveta-117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237312"/>
            <a:ext cx="4286250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>
                <a:alpha val="61000"/>
              </a:srgbClr>
            </a:gs>
            <a:gs pos="39999">
              <a:schemeClr val="accent3">
                <a:lumMod val="60000"/>
                <a:lumOff val="40000"/>
              </a:schemeClr>
            </a:gs>
            <a:gs pos="70000">
              <a:schemeClr val="accent3">
                <a:lumMod val="40000"/>
                <a:lumOff val="60000"/>
              </a:schemeClr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Тимур\Desktop\Новая папка\Новая папка\ком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3306907" cy="2736304"/>
          </a:xfrm>
          <a:prstGeom prst="rect">
            <a:avLst/>
          </a:prstGeom>
          <a:noFill/>
        </p:spPr>
      </p:pic>
      <p:pic>
        <p:nvPicPr>
          <p:cNvPr id="3075" name="Picture 3" descr="C:\Users\Тимур\Desktop\Новая папка\Новая папка\ли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76872"/>
            <a:ext cx="3248239" cy="2447007"/>
          </a:xfrm>
          <a:prstGeom prst="rect">
            <a:avLst/>
          </a:prstGeom>
          <a:noFill/>
        </p:spPr>
      </p:pic>
      <p:pic>
        <p:nvPicPr>
          <p:cNvPr id="3076" name="Picture 4" descr="C:\Users\Тимур\Desktop\Новая папка\Новая папка\мыш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7843" y="4149080"/>
            <a:ext cx="3562374" cy="24682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48064" y="3905672"/>
            <a:ext cx="3851920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?</a:t>
            </a:r>
            <a:endParaRPr lang="ru-RU" sz="9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1844824"/>
            <a:ext cx="3851920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?</a:t>
            </a:r>
            <a:endParaRPr lang="ru-RU" sz="9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6632"/>
            <a:ext cx="3851920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?</a:t>
            </a:r>
            <a:endParaRPr lang="ru-RU" sz="9600" b="1" dirty="0"/>
          </a:p>
        </p:txBody>
      </p:sp>
      <p:pic>
        <p:nvPicPr>
          <p:cNvPr id="12" name="Picture 7" descr="C:\Users\Тимур\Desktop\Новая папка\1 сент.2010\cveta-117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237312"/>
            <a:ext cx="4286250" cy="476250"/>
          </a:xfrm>
          <a:prstGeom prst="rect">
            <a:avLst/>
          </a:prstGeom>
          <a:noFill/>
        </p:spPr>
      </p:pic>
      <p:pic>
        <p:nvPicPr>
          <p:cNvPr id="13" name="Picture 6" descr="C:\Users\Тимур\Desktop\Новая папка\1 сент.2010\cveta-117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1905000" y="4476750"/>
            <a:ext cx="4286250" cy="476250"/>
          </a:xfrm>
          <a:prstGeom prst="rect">
            <a:avLst/>
          </a:prstGeom>
          <a:noFill/>
        </p:spPr>
      </p:pic>
      <p:sp>
        <p:nvSpPr>
          <p:cNvPr id="14" name="Прямоугольник 13">
            <a:hlinkClick r:id="rId6" action="ppaction://hlinksldjump"/>
          </p:cNvPr>
          <p:cNvSpPr/>
          <p:nvPr/>
        </p:nvSpPr>
        <p:spPr>
          <a:xfrm>
            <a:off x="6588224" y="548680"/>
            <a:ext cx="244827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Назад в деревню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0">
              <a:schemeClr val="accent4">
                <a:lumMod val="60000"/>
                <a:lumOff val="40000"/>
              </a:schemeClr>
            </a:gs>
            <a:gs pos="16000">
              <a:schemeClr val="accent4">
                <a:lumMod val="75000"/>
              </a:schemeClr>
            </a:gs>
            <a:gs pos="17999">
              <a:schemeClr val="accent4">
                <a:lumMod val="50000"/>
              </a:schemeClr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имур\Desktop\Новая папка\Новая папка\доми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3497411" cy="25115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              Домик </a:t>
            </a:r>
            <a:r>
              <a:rPr lang="ru-RU" sz="6600" dirty="0" err="1" smtClean="0">
                <a:solidFill>
                  <a:srgbClr val="FF0000"/>
                </a:solidFill>
                <a:latin typeface="Monotype Corsiva" pitchFamily="66" charset="0"/>
              </a:rPr>
              <a:t>Пишичитая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Выполнить фонетический разбор слова</a:t>
            </a:r>
          </a:p>
          <a:p>
            <a:pPr algn="ctr">
              <a:buNone/>
            </a:pPr>
            <a:r>
              <a:rPr lang="ru-RU" sz="5800" b="1" i="1" dirty="0" smtClean="0">
                <a:latin typeface="Monotype Corsiva" pitchFamily="66" charset="0"/>
              </a:rPr>
              <a:t>Власиха</a:t>
            </a:r>
          </a:p>
          <a:p>
            <a:pPr>
              <a:buNone/>
            </a:pPr>
            <a:r>
              <a:rPr lang="ru-RU" sz="3600" b="1" i="1" dirty="0" smtClean="0">
                <a:latin typeface="Monotype Corsiva" pitchFamily="66" charset="0"/>
              </a:rPr>
              <a:t>                       </a:t>
            </a:r>
            <a:r>
              <a:rPr lang="ru-RU" sz="5400" b="1" i="1" dirty="0" err="1" smtClean="0">
                <a:solidFill>
                  <a:srgbClr val="0033CC"/>
                </a:solidFill>
                <a:latin typeface="Monotype Corsiva" pitchFamily="66" charset="0"/>
              </a:rPr>
              <a:t>вл</a:t>
            </a:r>
            <a:r>
              <a:rPr lang="ru-RU" sz="5400" b="1" i="1" dirty="0" err="1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5400" b="1" i="1" dirty="0" err="1" smtClean="0">
                <a:solidFill>
                  <a:srgbClr val="33CC33"/>
                </a:solidFill>
                <a:latin typeface="Monotype Corsiva" pitchFamily="66" charset="0"/>
              </a:rPr>
              <a:t>с</a:t>
            </a:r>
            <a:r>
              <a:rPr lang="ru-RU" sz="5400" b="1" i="1" dirty="0" err="1" smtClean="0">
                <a:solidFill>
                  <a:srgbClr val="FF0000"/>
                </a:solidFill>
                <a:latin typeface="Monotype Corsiva" pitchFamily="66" charset="0"/>
              </a:rPr>
              <a:t>и</a:t>
            </a:r>
            <a:r>
              <a:rPr lang="ru-RU" sz="5400" b="1" i="1" dirty="0" err="1" smtClean="0">
                <a:solidFill>
                  <a:srgbClr val="0033CC"/>
                </a:solidFill>
                <a:latin typeface="Monotype Corsiva" pitchFamily="66" charset="0"/>
              </a:rPr>
              <a:t>х</a:t>
            </a:r>
            <a:r>
              <a:rPr lang="ru-RU" sz="5400" b="1" i="1" dirty="0" err="1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endParaRPr lang="ru-RU" sz="54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948264" y="6021288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карта</a:t>
            </a:r>
          </a:p>
          <a:p>
            <a:pPr algn="ctr"/>
            <a:endParaRPr lang="ru-RU" dirty="0"/>
          </a:p>
        </p:txBody>
      </p:sp>
      <p:pic>
        <p:nvPicPr>
          <p:cNvPr id="5122" name="Picture 2" descr="C:\Users\Тимур\Desktop\Новая папка\1 сент.2010\6782080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653136"/>
            <a:ext cx="1028700" cy="1276350"/>
          </a:xfrm>
          <a:prstGeom prst="rect">
            <a:avLst/>
          </a:prstGeom>
          <a:noFill/>
        </p:spPr>
      </p:pic>
      <p:pic>
        <p:nvPicPr>
          <p:cNvPr id="4099" name="Picture 3" descr="C:\Users\Тимур\Desktop\Новая папка\Новая папка\пишичита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268760"/>
            <a:ext cx="3560468" cy="2664296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4391980" y="4689140"/>
            <a:ext cx="216024" cy="14401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247964" y="5049180"/>
            <a:ext cx="648072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824028" y="5049180"/>
            <a:ext cx="648072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Левая круглая скобка 15"/>
          <p:cNvSpPr/>
          <p:nvPr/>
        </p:nvSpPr>
        <p:spPr>
          <a:xfrm>
            <a:off x="2699792" y="5805264"/>
            <a:ext cx="144016" cy="504056"/>
          </a:xfrm>
          <a:prstGeom prst="leftBracke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круглая скобка 16"/>
          <p:cNvSpPr/>
          <p:nvPr/>
        </p:nvSpPr>
        <p:spPr>
          <a:xfrm>
            <a:off x="4932040" y="5805264"/>
            <a:ext cx="144016" cy="432048"/>
          </a:xfrm>
          <a:prstGeom prst="rightBracke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771800" y="5733256"/>
            <a:ext cx="3600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283968" y="5733256"/>
            <a:ext cx="3600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995936" y="5733256"/>
            <a:ext cx="3600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707904" y="5733256"/>
            <a:ext cx="3600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419872" y="5733256"/>
            <a:ext cx="3600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131840" y="5733256"/>
            <a:ext cx="3600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5733256"/>
            <a:ext cx="3600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855</TotalTime>
  <Words>61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Путешествие в страну Знаний.</vt:lpstr>
      <vt:lpstr>Карта страны Знаний</vt:lpstr>
      <vt:lpstr>        По следам истории... </vt:lpstr>
      <vt:lpstr>Деревня Всезнаек</vt:lpstr>
      <vt:lpstr>Слайд 6</vt:lpstr>
      <vt:lpstr>Слайд 7</vt:lpstr>
      <vt:lpstr>Слайд 8</vt:lpstr>
      <vt:lpstr>              Домик Пишичитая</vt:lpstr>
      <vt:lpstr>Слайд 10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Тимур</dc:creator>
  <cp:lastModifiedBy>Тимур</cp:lastModifiedBy>
  <cp:revision>91</cp:revision>
  <dcterms:created xsi:type="dcterms:W3CDTF">2010-08-18T13:16:30Z</dcterms:created>
  <dcterms:modified xsi:type="dcterms:W3CDTF">2010-08-31T17:25:00Z</dcterms:modified>
</cp:coreProperties>
</file>