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3E85E1F-2D7F-423F-916D-25A6DAB52EB1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733B3C-0FA1-4668-B645-78F856AF2E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i="1" dirty="0" smtClean="0">
                <a:solidFill>
                  <a:srgbClr val="00B050"/>
                </a:solidFill>
              </a:rPr>
              <a:t>Если ребенок не хочет читать…</a:t>
            </a:r>
            <a:endParaRPr lang="ru-RU" sz="5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Повышается грамотность, развивается речь;</a:t>
            </a:r>
          </a:p>
          <a:p>
            <a:r>
              <a:rPr lang="ru-RU" sz="3200" dirty="0" smtClean="0"/>
              <a:t>Развивается воображение и память, расширяется кругозор;</a:t>
            </a:r>
          </a:p>
          <a:p>
            <a:r>
              <a:rPr lang="ru-RU" sz="3200" dirty="0" smtClean="0"/>
              <a:t>Формируется внутренний мир ребенка;</a:t>
            </a:r>
          </a:p>
          <a:p>
            <a:r>
              <a:rPr lang="ru-RU" sz="3200" dirty="0" smtClean="0"/>
              <a:t>Развивается интеллект;</a:t>
            </a:r>
          </a:p>
          <a:p>
            <a:r>
              <a:rPr lang="ru-RU" sz="3200" dirty="0" smtClean="0"/>
              <a:t>Ребенок успешен в учебе.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А так ли необходимо нам чтение?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Дети не знают, что читать- это интересно.</a:t>
            </a:r>
          </a:p>
          <a:p>
            <a:r>
              <a:rPr lang="ru-RU" sz="2800" dirty="0" err="1" smtClean="0"/>
              <a:t>Нечитающие</a:t>
            </a:r>
            <a:r>
              <a:rPr lang="ru-RU" sz="2800" dirty="0" smtClean="0"/>
              <a:t> родители.</a:t>
            </a:r>
          </a:p>
          <a:p>
            <a:r>
              <a:rPr lang="ru-RU" sz="2800" dirty="0" smtClean="0"/>
              <a:t>Ребенок поздно научился читать.</a:t>
            </a:r>
          </a:p>
          <a:p>
            <a:r>
              <a:rPr lang="ru-RU" sz="2800" dirty="0" smtClean="0"/>
              <a:t>Не читает из-за волевого недоразвития.</a:t>
            </a:r>
          </a:p>
          <a:p>
            <a:r>
              <a:rPr lang="ru-RU" sz="2800" dirty="0" smtClean="0"/>
              <a:t>Влияние времени.</a:t>
            </a:r>
          </a:p>
          <a:p>
            <a:r>
              <a:rPr lang="ru-RU" sz="2800" dirty="0" smtClean="0"/>
              <a:t>Истощение психических возможностей.</a:t>
            </a:r>
          </a:p>
          <a:p>
            <a:r>
              <a:rPr lang="ru-RU" sz="2800" dirty="0" smtClean="0"/>
              <a:t>Неверный выбор книги.</a:t>
            </a:r>
          </a:p>
          <a:p>
            <a:r>
              <a:rPr lang="ru-RU" sz="2800" dirty="0" smtClean="0"/>
              <a:t>Насилие.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Почему дети не любят читать?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Отнеситесь ответственно к выбору книги.</a:t>
            </a:r>
          </a:p>
          <a:p>
            <a:r>
              <a:rPr lang="ru-RU" dirty="0" smtClean="0"/>
              <a:t>Создавайте книги сами.</a:t>
            </a:r>
          </a:p>
          <a:p>
            <a:r>
              <a:rPr lang="ru-RU" dirty="0" smtClean="0"/>
              <a:t>Метод Кассиля.</a:t>
            </a:r>
          </a:p>
          <a:p>
            <a:r>
              <a:rPr lang="ru-RU" dirty="0" smtClean="0"/>
              <a:t>Метод Искры </a:t>
            </a:r>
            <a:r>
              <a:rPr lang="ru-RU" dirty="0" err="1" smtClean="0"/>
              <a:t>Даунис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Метод древнего народа.</a:t>
            </a:r>
          </a:p>
          <a:p>
            <a:r>
              <a:rPr lang="ru-RU" dirty="0" smtClean="0"/>
              <a:t>Читайте ребенку и вместе с ребенком.</a:t>
            </a:r>
          </a:p>
          <a:p>
            <a:r>
              <a:rPr lang="ru-RU" dirty="0" smtClean="0"/>
              <a:t>Разгадывание кроссвордов, викторин.</a:t>
            </a:r>
          </a:p>
          <a:p>
            <a:r>
              <a:rPr lang="ru-RU" dirty="0" smtClean="0"/>
              <a:t>Организуйте поход в библиотеку.</a:t>
            </a:r>
          </a:p>
          <a:p>
            <a:r>
              <a:rPr lang="ru-RU" dirty="0" smtClean="0"/>
              <a:t>Читайте сами! Ваш </a:t>
            </a:r>
            <a:r>
              <a:rPr lang="ru-RU" dirty="0" err="1" smtClean="0"/>
              <a:t>пример-лучший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Что делать, чтобы ребенок полюбил читать?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134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Если ребенок не хочет читать…</vt:lpstr>
      <vt:lpstr>А так ли необходимо нам чтение?</vt:lpstr>
      <vt:lpstr>Почему дети не любят читать?</vt:lpstr>
      <vt:lpstr>Что делать, чтобы ребенок полюбил читать?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Если ребенок не хочет читать…</dc:title>
  <dc:creator>Zver</dc:creator>
  <cp:lastModifiedBy>Zver</cp:lastModifiedBy>
  <cp:revision>4</cp:revision>
  <dcterms:created xsi:type="dcterms:W3CDTF">2012-03-26T16:11:45Z</dcterms:created>
  <dcterms:modified xsi:type="dcterms:W3CDTF">2012-03-26T16:47:32Z</dcterms:modified>
</cp:coreProperties>
</file>