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9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98" autoAdjust="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6A634-700F-474C-A98E-12DF49C51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1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2B65-7F17-425B-BD24-3D9161F83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6B8D3-CAFC-4A59-97F2-4465D7A55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3BB04-C510-4475-9455-54ACA8D49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82FC9-DE63-47AB-BE4B-AEE579743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C8081-414D-4E95-A507-4290F41F1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862DA-489F-427F-8ECC-DA7A95774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192DD-F169-467A-9A81-B784F862F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00BA2-8277-4E58-90B8-3D4B899E7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CB11A-6FD5-429B-88D7-89B2B05D3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01476-9DEB-4020-9405-E55B43307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298BDA-DB42-4EE8-8BBC-FDAECB500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09" r:id="rId2"/>
    <p:sldLayoutId id="2147483716" r:id="rId3"/>
    <p:sldLayoutId id="2147483710" r:id="rId4"/>
    <p:sldLayoutId id="2147483717" r:id="rId5"/>
    <p:sldLayoutId id="2147483711" r:id="rId6"/>
    <p:sldLayoutId id="2147483712" r:id="rId7"/>
    <p:sldLayoutId id="2147483718" r:id="rId8"/>
    <p:sldLayoutId id="2147483719" r:id="rId9"/>
    <p:sldLayoutId id="2147483713" r:id="rId10"/>
    <p:sldLayoutId id="2147483714" r:id="rId11"/>
  </p:sldLayoutIdLst>
  <p:transition advTm="600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foto.mail.ru/mail/vectorant/159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oto.mail.ru/mail/vectorant/2/17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hyperlink" Target="http://foto.mail.ru/mail/vectorant/1595/1653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foto.mail.ru/mail/vectorant/1595/1602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jpeg"/><Relationship Id="rId7" Type="http://schemas.openxmlformats.org/officeDocument/2006/relationships/image" Target="../media/image16.wmf"/><Relationship Id="rId2" Type="http://schemas.openxmlformats.org/officeDocument/2006/relationships/hyperlink" Target="http://foto.mail.ru/mail/vectorant/1595/1646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wmf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2286000"/>
            <a:ext cx="7467600" cy="3352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tx2">
                    <a:lumMod val="10000"/>
                  </a:schemeClr>
                </a:solidFill>
              </a:rPr>
              <a:t>Лагерь активного отдыха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tx2">
                    <a:lumMod val="10000"/>
                  </a:schemeClr>
                </a:solidFill>
              </a:rPr>
              <a:t>Краснодарский край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tx2">
                    <a:lumMod val="10000"/>
                  </a:schemeClr>
                </a:solidFill>
              </a:rPr>
              <a:t>Туапсинский район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solidFill>
                  <a:schemeClr val="tx2">
                    <a:lumMod val="10000"/>
                  </a:schemeClr>
                </a:solidFill>
              </a:rPr>
              <a:t>Посёлок Агой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7467600" cy="1752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err="1" smtClean="0">
                <a:solidFill>
                  <a:srgbClr val="66FF66"/>
                </a:solidFill>
              </a:rPr>
              <a:t>ВектоР</a:t>
            </a:r>
            <a:endParaRPr lang="ru-RU" sz="9600" b="1" smtClean="0">
              <a:solidFill>
                <a:srgbClr val="66FF66"/>
              </a:solidFill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Вечерние мероприятия</a:t>
            </a:r>
          </a:p>
        </p:txBody>
      </p:sp>
      <p:sp>
        <p:nvSpPr>
          <p:cNvPr id="16387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Picture 2" descr="Фото без названия">
            <a:hlinkClick r:id="" action="ppaction://noaction" tooltip="Следующее фото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762000" y="1752600"/>
            <a:ext cx="7391400" cy="7620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Никто не забыт, ничто не забыто!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40000"/>
              <a:lumOff val="60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22 июня – День памяти</a:t>
            </a:r>
          </a:p>
        </p:txBody>
      </p:sp>
      <p:pic>
        <p:nvPicPr>
          <p:cNvPr id="17412" name="Picture 5" descr="Фото Без названия">
            <a:hlinkClick r:id="rId2" tooltip="Следующее фото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590800"/>
            <a:ext cx="5029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Фото без названия">
            <a:hlinkClick r:id="" action="ppaction://noaction" tooltip="Следующее фото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1752600"/>
            <a:ext cx="5562600" cy="4025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tx2">
                    <a:lumMod val="10000"/>
                  </a:schemeClr>
                </a:solidFill>
              </a:rPr>
              <a:t>Приглашаем   всех   детей,  желающих  активно  и  с пользой провести летний отдых,  в лагерь «</a:t>
            </a:r>
            <a:r>
              <a:rPr lang="ru-RU" sz="3200" err="1" smtClean="0">
                <a:solidFill>
                  <a:schemeClr val="tx2">
                    <a:lumMod val="10000"/>
                  </a:schemeClr>
                </a:solidFill>
              </a:rPr>
              <a:t>ВектоР</a:t>
            </a:r>
            <a:r>
              <a:rPr lang="ru-RU" sz="3200" smtClean="0">
                <a:solidFill>
                  <a:schemeClr val="tx2">
                    <a:lumMod val="10000"/>
                  </a:schemeClr>
                </a:solidFill>
              </a:rPr>
              <a:t>»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096000" y="5791200"/>
            <a:ext cx="2209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latin typeface="Monotype Corsiva" pitchFamily="66" charset="0"/>
              </a:rPr>
              <a:t>lvector.ru</a:t>
            </a:r>
            <a:r>
              <a:rPr lang="en-US">
                <a:latin typeface="Monotype Corsiva" pitchFamily="66" charset="0"/>
              </a:rPr>
              <a:t> </a:t>
            </a:r>
            <a:endParaRPr lang="ru-RU">
              <a:latin typeface="Monotype Corsiva" pitchFamily="66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content.foto.mail.ru/mail/vectorant/1595/i-1598.jpg">
            <a:hlinkClick r:id="" action="ppaction://noaction" tooltip="Следующее фото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4000" y="1981200"/>
            <a:ext cx="4241800" cy="3352800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81000" y="1524000"/>
            <a:ext cx="2971800" cy="4800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eaLnBrk="1" fontAlgn="auto" hangingPunct="1">
              <a:buFont typeface="Wingdings 2"/>
              <a:buNone/>
              <a:defRPr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buFont typeface="Wingdings 2"/>
              <a:buNone/>
              <a:defRPr/>
            </a:pPr>
            <a:endParaRPr lang="ru-RU" sz="18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fontAlgn="auto" hangingPunct="1">
              <a:buFont typeface="Wingdings 2"/>
              <a:buNone/>
              <a:defRPr/>
            </a:pPr>
            <a:r>
              <a:rPr lang="ru-RU" sz="7200" dirty="0" smtClean="0">
                <a:solidFill>
                  <a:schemeClr val="tx2">
                    <a:lumMod val="10000"/>
                  </a:schemeClr>
                </a:solidFill>
              </a:rPr>
              <a:t>В нашем лагере ребята ежедневно: 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r>
              <a:rPr lang="ru-RU" sz="7200" dirty="0" smtClean="0">
                <a:solidFill>
                  <a:schemeClr val="tx2">
                    <a:lumMod val="10000"/>
                  </a:schemeClr>
                </a:solidFill>
              </a:rPr>
              <a:t>  купаются в Чёрном    море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r>
              <a:rPr lang="ru-RU" sz="7200" dirty="0" smtClean="0">
                <a:solidFill>
                  <a:schemeClr val="tx2">
                    <a:lumMod val="10000"/>
                  </a:schemeClr>
                </a:solidFill>
              </a:rPr>
              <a:t>  греются на тёплом солнышке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r>
              <a:rPr lang="ru-RU" sz="7200" dirty="0" smtClean="0">
                <a:solidFill>
                  <a:schemeClr val="tx2">
                    <a:lumMod val="10000"/>
                  </a:schemeClr>
                </a:solidFill>
              </a:rPr>
              <a:t>  дышат свежим горным     воздухом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ru-RU" sz="7200" dirty="0" smtClean="0">
                <a:solidFill>
                  <a:schemeClr val="tx2">
                    <a:lumMod val="10000"/>
                  </a:schemeClr>
                </a:solidFill>
              </a:rPr>
              <a:t>Всё это заряжает энергией и бодростью на целый год!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228600"/>
            <a:ext cx="3048000" cy="1219200"/>
          </a:xfrm>
          <a:solidFill>
            <a:schemeClr val="tx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Море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   Солнце</a:t>
            </a:r>
            <a:r>
              <a:rPr lang="ru-RU" sz="2000" dirty="0" smtClean="0">
                <a:solidFill>
                  <a:srgbClr val="FFC000"/>
                </a:solidFill>
              </a:rPr>
              <a:t/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                    </a:t>
            </a:r>
            <a:r>
              <a:rPr lang="ru-RU" sz="2000" dirty="0" smtClean="0">
                <a:solidFill>
                  <a:srgbClr val="00B0F0"/>
                </a:solidFill>
              </a:rPr>
              <a:t>Воздух…</a:t>
            </a:r>
            <a:r>
              <a:rPr lang="ru-RU" sz="2000" dirty="0" smtClean="0">
                <a:solidFill>
                  <a:srgbClr val="FFC000"/>
                </a:solidFill>
              </a:rPr>
              <a:t/>
            </a:r>
            <a:br>
              <a:rPr lang="ru-RU" sz="2000" dirty="0" smtClean="0">
                <a:solidFill>
                  <a:srgbClr val="FFC000"/>
                </a:solidFill>
              </a:rPr>
            </a:br>
            <a:endParaRPr lang="ru-RU" sz="20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 autoUpdateAnimBg="0"/>
      <p:bldP spid="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Учебно-тренировочные занятия</a:t>
            </a:r>
          </a:p>
        </p:txBody>
      </p:sp>
      <p:sp>
        <p:nvSpPr>
          <p:cNvPr id="4099" name="Содержимое 5"/>
          <p:cNvSpPr>
            <a:spLocks noGrp="1"/>
          </p:cNvSpPr>
          <p:nvPr>
            <p:ph sz="half" idx="1"/>
          </p:nvPr>
        </p:nvSpPr>
        <p:spPr>
          <a:xfrm>
            <a:off x="381000" y="5486400"/>
            <a:ext cx="3810000" cy="639763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Устройство оружия</a:t>
            </a:r>
          </a:p>
        </p:txBody>
      </p:sp>
      <p:sp>
        <p:nvSpPr>
          <p:cNvPr id="4100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762000"/>
          </a:xfrm>
        </p:spPr>
        <p:txBody>
          <a:bodyPr>
            <a:normAutofit fontScale="85000" lnSpcReduction="10000"/>
          </a:bodyPr>
          <a:lstStyle/>
          <a:p>
            <a:pPr marL="274320" indent="-274320" algn="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Стрельба из пневматического   оружия</a:t>
            </a:r>
          </a:p>
        </p:txBody>
      </p:sp>
      <p:pic>
        <p:nvPicPr>
          <p:cNvPr id="9221" name="Picture 10" descr="http://img1.content.foto.mail.ru/mail/vectorant/2/p-1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09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4" descr="http://img0.content.foto.mail.ru/mail/vectorant/1595/p-1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200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6" descr="Фото без названия">
            <a:hlinkClick r:id="" action="ppaction://noaction" tooltip="Следующее фото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635250"/>
            <a:ext cx="36988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8" descr="http://content.foto.mail.ru/mail/vectorant/2/i-17.jpg">
            <a:hlinkClick r:id="" action="ppaction://noaction" tooltip="Следующее фото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981200"/>
            <a:ext cx="3530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3657600" cy="12192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Горная </a:t>
            </a: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подготовка</a:t>
            </a:r>
          </a:p>
        </p:txBody>
      </p:sp>
      <p:sp>
        <p:nvSpPr>
          <p:cNvPr id="512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5029200"/>
            <a:ext cx="4343400" cy="10668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Медицинская подготовка</a:t>
            </a:r>
          </a:p>
        </p:txBody>
      </p:sp>
      <p:pic>
        <p:nvPicPr>
          <p:cNvPr id="10245" name="Picture 8" descr="http://img1.content.foto.mail.ru/mail/vectorant/1595/p-165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6670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http://img2.content.foto.mail.ru/mail/vectorant/1595/p-16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676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2" descr="http://img2.content.foto.mail.ru/mail/vectorant/1595/p-160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057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4" descr="http://content.foto.mail.ru/mail/vectorant/1595/i-1602.jpg">
            <a:hlinkClick r:id="" action="ppaction://noaction" tooltip="Следующее фото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6764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6" descr="Фото без названия">
            <a:hlinkClick r:id="" action="ppaction://noaction" tooltip="Следующее фото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26670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914400"/>
            <a:ext cx="3962400" cy="11430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Туристская</a:t>
            </a: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подготовка</a:t>
            </a:r>
          </a:p>
        </p:txBody>
      </p:sp>
      <p:sp>
        <p:nvSpPr>
          <p:cNvPr id="6148" name="Содержимое 3"/>
          <p:cNvSpPr>
            <a:spLocks noGrp="1"/>
          </p:cNvSpPr>
          <p:nvPr>
            <p:ph sz="half" idx="2"/>
          </p:nvPr>
        </p:nvSpPr>
        <p:spPr>
          <a:xfrm>
            <a:off x="5562600" y="5105400"/>
            <a:ext cx="2895600" cy="13716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 Тропа </a:t>
            </a:r>
          </a:p>
          <a:p>
            <a:pPr marL="274320" indent="-27432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разведчика</a:t>
            </a:r>
          </a:p>
        </p:txBody>
      </p:sp>
      <p:pic>
        <p:nvPicPr>
          <p:cNvPr id="11269" name="Picture 8" descr="http://img2.content.foto.mail.ru/mail/vectorant/1595/p-164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6938" y="4586288"/>
            <a:ext cx="166846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C:\Users\Sveta\AppData\Local\Microsoft\Windows\Temporary Internet Files\Content.IE5\OFNMO038\MC90029074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657600"/>
            <a:ext cx="16525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1" descr="Фото без названия">
            <a:hlinkClick r:id="" action="ppaction://noaction" tooltip="Следующее фото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3434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3" descr="Фото без названия">
            <a:hlinkClick r:id="" action="ppaction://noaction" tooltip="Следующее фото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362200"/>
            <a:ext cx="254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5" descr="C:\Users\Sveta\AppData\Local\Microsoft\Windows\Temporary Internet Files\Content.IE5\HLGOOL3M\MC90030008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4191000"/>
            <a:ext cx="182086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7" descr="C:\Users\Sveta\AppData\Local\Microsoft\Windows\Temporary Internet Files\Content.IE5\0BE60EC0\MC90030740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3200400"/>
            <a:ext cx="1831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9" descr="http://content.foto.mail.ru/mail/vectorant/2/i-126.jpg">
            <a:hlinkClick r:id="" action="ppaction://noaction" tooltip="Следующее фото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1524000"/>
            <a:ext cx="2286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381000"/>
          </a:xfrm>
        </p:spPr>
        <p:txBody>
          <a:bodyPr>
            <a:normAutofit fontScale="77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Аквапарк п. </a:t>
            </a: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Небуг</a:t>
            </a:r>
            <a:endParaRPr lang="ru-RU" sz="28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Экскурсии</a:t>
            </a:r>
          </a:p>
        </p:txBody>
      </p:sp>
      <p:pic>
        <p:nvPicPr>
          <p:cNvPr id="12292" name="Picture 5" descr="http://content.foto.mail.ru/mail/vectorant/1595/i-1636.jpg">
            <a:hlinkClick r:id="" action="ppaction://noaction" tooltip="Следующее фото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19200"/>
            <a:ext cx="7010400" cy="10668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Чайная плантация п.Шаумян 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6" name="Picture 2" descr="http://content.foto.mail.ru/mail/vectorant/1595/i-1639.jpg">
            <a:hlinkClick r:id="" action="ppaction://noaction" tooltip="Следующее фото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5207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Фото без названия">
            <a:hlinkClick r:id="" action="ppaction://noaction" tooltip="Следующее фото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2286000"/>
            <a:ext cx="4191000" cy="3200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Вечерние мероприятия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Вечерние мероприятия</a:t>
            </a:r>
          </a:p>
        </p:txBody>
      </p:sp>
      <p:sp>
        <p:nvSpPr>
          <p:cNvPr id="15363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" name="Picture 2" descr="Фото без названия">
            <a:hlinkClick r:id="" action="ppaction://noaction" tooltip="Следующее фото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715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209</TotalTime>
  <Words>105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Constantia</vt:lpstr>
      <vt:lpstr>Wingdings 2</vt:lpstr>
      <vt:lpstr>Calibri</vt:lpstr>
      <vt:lpstr>Wingdings</vt:lpstr>
      <vt:lpstr>Monotype Corsiva</vt:lpstr>
      <vt:lpstr>Бумажная</vt:lpstr>
      <vt:lpstr>ВектоР</vt:lpstr>
      <vt:lpstr> Море         Солнце                     Воздух… </vt:lpstr>
      <vt:lpstr>Учебно-тренировочные занятия</vt:lpstr>
      <vt:lpstr>Слайд 4</vt:lpstr>
      <vt:lpstr>Слайд 5</vt:lpstr>
      <vt:lpstr>Экскурсии</vt:lpstr>
      <vt:lpstr>Слайд 7</vt:lpstr>
      <vt:lpstr>Вечерние мероприятия</vt:lpstr>
      <vt:lpstr>Вечерние мероприятия</vt:lpstr>
      <vt:lpstr>Вечерние мероприятия</vt:lpstr>
      <vt:lpstr>22 июня – День памяти</vt:lpstr>
      <vt:lpstr>Приглашаем   всех   детей,  желающих  активно  и  с пользой провести летний отдых,  в лагерь «ВектоР»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Sveta</dc:creator>
  <cp:lastModifiedBy>Sveta</cp:lastModifiedBy>
  <cp:revision>21</cp:revision>
  <cp:lastPrinted>1601-01-01T00:00:00Z</cp:lastPrinted>
  <dcterms:created xsi:type="dcterms:W3CDTF">1601-01-01T00:00:00Z</dcterms:created>
  <dcterms:modified xsi:type="dcterms:W3CDTF">2012-11-19T19:46:45Z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