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779687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Устав (Основной закон) Челябинской области</a:t>
            </a:r>
          </a:p>
          <a:p>
            <a:r>
              <a:rPr lang="ru-RU" dirty="0" smtClean="0"/>
              <a:t>Впервые в Федеративном договоре, а затем в Конституции РФ, был закреплен принцип разделения предметов ведения и полномочий между Российской Федерацией и ее субъектами. Этими нормативно-правовыми актами область стала равноправным субъектом Российской Федерации и, руководствуясь Конституцией РФ и общими принципами, установленными федеральным законодательством, стала устанавливать собственную систему государственной власти, систему гарантий прав и свобод человека и гражданина, вопросы организации и деятельности органов местного самоуправления и т.д. Она стала осуществлять самостоятельное правотворчество и управление в предметах собственного ведения. Именно устав области выступает связующим звеном, через которое конституционные установления и нормы федерального законодательства трансформируются в положения нормативных актов субъекта РФ, что является важным условием единства правовой системы страны. Устав области играет </a:t>
            </a:r>
            <a:r>
              <a:rPr lang="ru-RU" dirty="0" err="1" smtClean="0"/>
              <a:t>системообразующую</a:t>
            </a:r>
            <a:r>
              <a:rPr lang="ru-RU" dirty="0" smtClean="0"/>
              <a:t> роль в отношении системы уставного регулирования в целом.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571636" cy="1848129"/>
          </a:xfrm>
          <a:prstGeom prst="rect">
            <a:avLst/>
          </a:prstGeom>
          <a:noFill/>
        </p:spPr>
      </p:pic>
      <p:pic>
        <p:nvPicPr>
          <p:cNvPr id="6" name="Picture 2" descr="&amp;Vcy;&amp;icy;&amp;dcy;&amp;iecy;&amp;o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14290"/>
            <a:ext cx="2071702" cy="1553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7-tub-ru.yandex.net/i?id=306735209-11-72&amp;n=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357322" cy="171812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357298"/>
            <a:ext cx="735811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Представляет собой щит, на красном поле которого изображен навьюченный серебряный двугорбый верблюд с золотой поклажей. Двугорбый верблюд в свою очередь воспроизводит главный элемент исторического герба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Исетской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провинции, центром которой в XVIII веке являлся Челябинск в составе Сибирской, а затем Оренбургской губернии Российского государства.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Щит увенчан золотой земельной короной и окружен двумя лентами ордена Ленина. Историческая земельная корона отражает статус Челябинской области как субъекта Российской Федерации.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Две ленты ордена Ленина, которым область награждалась в 1956 и 1970 годах, демонстрируют заслуги Челябинской области.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Красный цвет поля щита символизирует труд металлургов, машиностроителей, литейщиков и энергетиков, высокий промышленный потенциал региона. Золото в гербе отражает уникальную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южноуральскую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природу, неисчерпаемое богатство уральских недр.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Таким образом, символика герба Челябинской области выражает уникальной место области в составе Российской Федерации, исторические, экономические и географические особенности региона, положение Челябинской области в государственном устройстве как форпоста на юго-восточных рубежах Российского государства.</a:t>
            </a:r>
          </a:p>
        </p:txBody>
      </p:sp>
      <p:pic>
        <p:nvPicPr>
          <p:cNvPr id="1026" name="Picture 2" descr="Герб Челябин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175" y="-1379538"/>
            <a:ext cx="800100" cy="10382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214290"/>
            <a:ext cx="3301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charset="0"/>
              </a:rPr>
              <a:t>Герб Челябинской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142852"/>
            <a:ext cx="821537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Флаг Челябинской области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Arial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сновной фигурой Челябинской области является навьюченный белый двугорбый верблюд с желтой поклажей – выносливое и благородное животное, внушающее почтение и аллегорически показывающее мудрость, долголетие, память, верность, терпение.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Двугорбый верблюд в свою очередь воспроизводит основной элемент исторического герба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Исетской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провинции, центром которой в XVIII веке являлся Челябинск в составе Сибирской, а затем Оренбургской губернии Российского государства.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Красный цвет поля флага – цвет жизни, милосердия и любви – символизирую мужество, силу, огонь, чувства, красоту, здоровье. Красный цвет поля одновременно созвучен труду металлургов, машиностроителей, литейщиков, энергетиков, основные технологические процессы которого связаны с тепловыми реакциями. Это дополняет содержание флага области как промышленно развитого региона.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Желтая полоса символизирует Уральские горы, соединившие Европу и Азию, их красоту, величие, богатство их недр, Белый цвет – символ благородства, чистоты, справедливости, великодушия.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Таким образом, символика флага Челябинской области отражает уникальные исторические, экономические и географические особенности региона, положение Челябинской области как форпоста на юго-восточных рубежах Российского государства.</a:t>
            </a:r>
          </a:p>
        </p:txBody>
      </p:sp>
      <p:pic>
        <p:nvPicPr>
          <p:cNvPr id="16386" name="Picture 2" descr="Флаг Челяби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-1570038"/>
            <a:ext cx="1704975" cy="1143000"/>
          </a:xfrm>
          <a:prstGeom prst="rect">
            <a:avLst/>
          </a:prstGeom>
          <a:noFill/>
        </p:spPr>
      </p:pic>
      <p:pic>
        <p:nvPicPr>
          <p:cNvPr id="16387" name="Picture 3" descr="C:\Documents and Settings\Учитель\Рабочий стол\i.jpgо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1"/>
            <a:ext cx="2000264" cy="1333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62865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Текст гимна Челябинской области (стихи </a:t>
            </a:r>
            <a:r>
              <a:rPr lang="ru-RU" b="1" dirty="0" err="1" smtClean="0"/>
              <a:t>Алюшкина</a:t>
            </a:r>
            <a:r>
              <a:rPr lang="ru-RU" b="1" dirty="0" smtClean="0"/>
              <a:t> B.C.)</a:t>
            </a:r>
          </a:p>
          <a:p>
            <a:r>
              <a:rPr lang="ru-RU" dirty="0" smtClean="0"/>
              <a:t>Наш край величавый с петровских времен </a:t>
            </a:r>
            <a:br>
              <a:rPr lang="ru-RU" dirty="0" smtClean="0"/>
            </a:br>
            <a:r>
              <a:rPr lang="ru-RU" dirty="0" smtClean="0"/>
              <a:t>Ты светом великих побед озарен. </a:t>
            </a:r>
            <a:br>
              <a:rPr lang="ru-RU" dirty="0" smtClean="0"/>
            </a:br>
            <a:r>
              <a:rPr lang="ru-RU" dirty="0" smtClean="0"/>
              <a:t>Священным металлом, рукой трудовой </a:t>
            </a:r>
            <a:br>
              <a:rPr lang="ru-RU" dirty="0" smtClean="0"/>
            </a:br>
            <a:r>
              <a:rPr lang="ru-RU" dirty="0" smtClean="0"/>
              <a:t>Веками ты служишь России родной. </a:t>
            </a:r>
            <a:br>
              <a:rPr lang="ru-RU" dirty="0" smtClean="0"/>
            </a:br>
            <a:r>
              <a:rPr lang="ru-RU" dirty="0" smtClean="0"/>
              <a:t>Тобой мы гордимся, тебе мы верны, </a:t>
            </a:r>
            <a:br>
              <a:rPr lang="ru-RU" dirty="0" smtClean="0"/>
            </a:br>
            <a:r>
              <a:rPr lang="ru-RU" dirty="0" smtClean="0"/>
              <a:t>Наш Южный Урал — честь и слава страны. </a:t>
            </a:r>
            <a:br>
              <a:rPr lang="ru-RU" dirty="0" smtClean="0"/>
            </a:br>
            <a:r>
              <a:rPr lang="ru-RU" dirty="0" smtClean="0"/>
              <a:t>Озер твоих синих, лесов и полей </a:t>
            </a:r>
            <a:br>
              <a:rPr lang="ru-RU" dirty="0" smtClean="0"/>
            </a:br>
            <a:r>
              <a:rPr lang="ru-RU" dirty="0" smtClean="0"/>
              <a:t>Нет в мире прекрасней, нет сердцу милей. </a:t>
            </a:r>
            <a:br>
              <a:rPr lang="ru-RU" dirty="0" smtClean="0"/>
            </a:br>
            <a:r>
              <a:rPr lang="ru-RU" dirty="0" smtClean="0"/>
              <a:t>Надежда России, ее часовой, </a:t>
            </a:r>
            <a:br>
              <a:rPr lang="ru-RU" dirty="0" smtClean="0"/>
            </a:br>
            <a:r>
              <a:rPr lang="ru-RU" dirty="0" smtClean="0"/>
              <a:t>Хранишь ты любимой Отчизны покой. </a:t>
            </a:r>
            <a:br>
              <a:rPr lang="ru-RU" dirty="0" smtClean="0"/>
            </a:br>
            <a:r>
              <a:rPr lang="ru-RU" dirty="0" smtClean="0"/>
              <a:t>Тобой мы гордимся, тебе мы верны, </a:t>
            </a:r>
            <a:br>
              <a:rPr lang="ru-RU" dirty="0" smtClean="0"/>
            </a:br>
            <a:r>
              <a:rPr lang="ru-RU" dirty="0" smtClean="0"/>
              <a:t>Наш Южный Урал — честь и слава страны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8984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92867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Описание:</a:t>
            </a:r>
            <a:r>
              <a:rPr lang="ru-RU" dirty="0" smtClean="0"/>
              <a:t> Герб Брединского района: "В зеленом поле под лазоревой (синей, </a:t>
            </a:r>
            <a:r>
              <a:rPr lang="ru-RU" dirty="0" err="1" smtClean="0"/>
              <a:t>голубой</a:t>
            </a:r>
            <a:r>
              <a:rPr lang="ru-RU" dirty="0" smtClean="0"/>
              <a:t>) и серебряной </a:t>
            </a:r>
            <a:r>
              <a:rPr lang="ru-RU" dirty="0" err="1" smtClean="0"/>
              <a:t>стенозубчато</a:t>
            </a:r>
            <a:r>
              <a:rPr lang="ru-RU" dirty="0" smtClean="0"/>
              <a:t> пересеченной главой - золотое кольцо, выщербленное вверху в виде опрокинутого вписанного острия, заполненное пурпуром, со вписанным золотым солнцем (без изображения лица)".</a:t>
            </a:r>
          </a:p>
          <a:p>
            <a:r>
              <a:rPr lang="ru-RU" dirty="0" smtClean="0"/>
              <a:t>Солнце в кольце символизирует архитектурный памятник эпохи бронзы "</a:t>
            </a:r>
            <a:r>
              <a:rPr lang="ru-RU" dirty="0" err="1" smtClean="0"/>
              <a:t>Аркаим</a:t>
            </a:r>
            <a:r>
              <a:rPr lang="ru-RU" dirty="0" smtClean="0"/>
              <a:t>", имеющий в планировке форму круга с лучами.</a:t>
            </a:r>
          </a:p>
          <a:p>
            <a:r>
              <a:rPr lang="ru-RU" b="1" dirty="0" smtClean="0"/>
              <a:t>Дата принятия:</a:t>
            </a:r>
            <a:r>
              <a:rPr lang="ru-RU" dirty="0" smtClean="0"/>
              <a:t> Герб Брединского района утвержден Постановлением №41 Брединского районного совета депутатов от 18 октября 2002 года</a:t>
            </a:r>
            <a:endParaRPr lang="ru-RU" dirty="0"/>
          </a:p>
        </p:txBody>
      </p:sp>
      <p:pic>
        <p:nvPicPr>
          <p:cNvPr id="2052" name="Picture 4" descr="http://www.bredy.ru/raion/simvol/ger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165735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1142984"/>
            <a:ext cx="60722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Описание:</a:t>
            </a:r>
            <a:r>
              <a:rPr lang="ru-RU" dirty="0" smtClean="0"/>
              <a:t> Флаг Брединского района - прямоугольное полотнище с соотношением ширины к длине 2:3, разделённое по горизонтали на три неравные полосы: верхнюю </a:t>
            </a:r>
            <a:r>
              <a:rPr lang="ru-RU" dirty="0" err="1" smtClean="0"/>
              <a:t>голубую</a:t>
            </a:r>
            <a:r>
              <a:rPr lang="ru-RU" dirty="0" smtClean="0"/>
              <a:t> и среднюю белую, каждая в 1/8 полотнища, разделённые </a:t>
            </a:r>
            <a:r>
              <a:rPr lang="ru-RU" dirty="0" err="1" smtClean="0"/>
              <a:t>стенозубчато</a:t>
            </a:r>
            <a:r>
              <a:rPr lang="ru-RU" dirty="0" smtClean="0"/>
              <a:t>, и нижнюю зелёную в 3/4 ширины полотнища, воспроизводящую в центре фигуры из герба района: жёлтые кольцо, заполненное пурпуром и вписанное солнце (без изображения лица). </a:t>
            </a:r>
          </a:p>
          <a:p>
            <a:r>
              <a:rPr lang="ru-RU" dirty="0" smtClean="0"/>
              <a:t>Солнце в кольце символизирует архитектурный памятник эпохи бронзы "</a:t>
            </a:r>
            <a:r>
              <a:rPr lang="ru-RU" dirty="0" err="1" smtClean="0"/>
              <a:t>Аркаим</a:t>
            </a:r>
            <a:r>
              <a:rPr lang="ru-RU" dirty="0" smtClean="0"/>
              <a:t>", имеющий в планировке форму круга с лучами.</a:t>
            </a:r>
          </a:p>
          <a:p>
            <a:r>
              <a:rPr lang="ru-RU" b="1" dirty="0" smtClean="0"/>
              <a:t>Авторская группа:</a:t>
            </a:r>
            <a:endParaRPr lang="ru-RU" dirty="0" smtClean="0"/>
          </a:p>
          <a:p>
            <a:r>
              <a:rPr lang="ru-RU" dirty="0" smtClean="0"/>
              <a:t>Константин </a:t>
            </a:r>
            <a:r>
              <a:rPr lang="ru-RU" dirty="0" err="1" smtClean="0"/>
              <a:t>Моченов</a:t>
            </a:r>
            <a:r>
              <a:rPr lang="ru-RU" dirty="0" smtClean="0"/>
              <a:t> (г.Химки) - идея флага;</a:t>
            </a:r>
          </a:p>
          <a:p>
            <a:r>
              <a:rPr lang="ru-RU" dirty="0" smtClean="0"/>
              <a:t>Галина Туник (г.Москва) - обоснование символики;</a:t>
            </a:r>
          </a:p>
          <a:p>
            <a:r>
              <a:rPr lang="ru-RU" dirty="0" smtClean="0"/>
              <a:t>Сергей Исаев (г.Москва) - компьютерный дизайн.</a:t>
            </a:r>
          </a:p>
          <a:p>
            <a:r>
              <a:rPr lang="ru-RU" b="1" dirty="0" smtClean="0"/>
              <a:t>Дата принятия:</a:t>
            </a:r>
            <a:r>
              <a:rPr lang="ru-RU" dirty="0" smtClean="0"/>
              <a:t> Флаг Брединского района утвержден Постановлением № 42 Брединского районного совета депутатов от 18 октября 2002 года</a:t>
            </a:r>
            <a:endParaRPr lang="ru-RU" dirty="0"/>
          </a:p>
        </p:txBody>
      </p:sp>
      <p:pic>
        <p:nvPicPr>
          <p:cNvPr id="19458" name="Picture 2" descr="http://www.bredy.ru/raion/simvol/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2227276" cy="1481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00034" y="785794"/>
            <a:ext cx="8215338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Гимн Брединского района.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сл.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Л.Парваткиной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муз.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М.Муканова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Брединский край - отраженье Урала.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землю родную влюблённый народ,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жизни своей испытавший немало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Честным трудом мир и счастье куёт.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Припев: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Пойми и поверь, сторона дорогая,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Навек поселилась ты в нашей судьбе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 заменит тебя никакая другая,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верности нашей клянёмся тебе.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Брединский край - это в поле берёзы,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Звёзды в реке, в небе клин журавлей.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Малая родина - радость сквозь слёзы,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Нет и не может быть сердцу милей.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Припев: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Брединский край, с каждым годом ты краше,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Хлебом и песней славишься 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Гордость, надежда, опора ты наша,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Свет, озаряющий наши мечты.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583</Words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</cp:revision>
  <dcterms:modified xsi:type="dcterms:W3CDTF">2012-10-15T09:52:29Z</dcterms:modified>
</cp:coreProperties>
</file>