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2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75E6-519D-495D-81AB-2DA590FE6D85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EFED5-0BD6-4685-AA5C-87770D064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retyakovgallery.ru/ru/collection/_show/author/_id/10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835824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hlinkClick r:id="rId2"/>
              </a:rPr>
              <a:t>Левитан Исаак Ильич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Золотая осень.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571612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Левитан Исаак Ильич  Золотая осень.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Разделить их на съедобные и несъедобные:</dc:title>
  <dc:creator>Admin</dc:creator>
  <cp:lastModifiedBy>Chosen One</cp:lastModifiedBy>
  <cp:revision>29</cp:revision>
  <dcterms:created xsi:type="dcterms:W3CDTF">2010-11-12T15:29:04Z</dcterms:created>
  <dcterms:modified xsi:type="dcterms:W3CDTF">2012-12-02T13:06:21Z</dcterms:modified>
</cp:coreProperties>
</file>