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66" r:id="rId4"/>
    <p:sldId id="26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82" y="-2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75E6-519D-495D-81AB-2DA590FE6D85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FED5-0BD6-4685-AA5C-87770D064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75E6-519D-495D-81AB-2DA590FE6D85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FED5-0BD6-4685-AA5C-87770D064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75E6-519D-495D-81AB-2DA590FE6D85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FED5-0BD6-4685-AA5C-87770D064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75E6-519D-495D-81AB-2DA590FE6D85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FED5-0BD6-4685-AA5C-87770D064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75E6-519D-495D-81AB-2DA590FE6D85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FED5-0BD6-4685-AA5C-87770D064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75E6-519D-495D-81AB-2DA590FE6D85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FED5-0BD6-4685-AA5C-87770D064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75E6-519D-495D-81AB-2DA590FE6D85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FED5-0BD6-4685-AA5C-87770D064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75E6-519D-495D-81AB-2DA590FE6D85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FED5-0BD6-4685-AA5C-87770D064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75E6-519D-495D-81AB-2DA590FE6D85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FED5-0BD6-4685-AA5C-87770D064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75E6-519D-495D-81AB-2DA590FE6D85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FED5-0BD6-4685-AA5C-87770D064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75E6-519D-495D-81AB-2DA590FE6D85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FED5-0BD6-4685-AA5C-87770D064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475E6-519D-495D-81AB-2DA590FE6D85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EFED5-0BD6-4685-AA5C-87770D064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000108"/>
            <a:ext cx="2571736" cy="4857783"/>
          </a:xfrm>
        </p:spPr>
        <p:txBody>
          <a:bodyPr/>
          <a:lstStyle/>
          <a:p>
            <a:r>
              <a:rPr lang="ru-RU" b="1" dirty="0" smtClean="0"/>
              <a:t>Осень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12" y="500042"/>
            <a:ext cx="614366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2000240"/>
            <a:ext cx="72866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 smtClean="0">
                <a:solidFill>
                  <a:schemeClr val="accent6">
                    <a:lumMod val="75000"/>
                  </a:schemeClr>
                </a:solidFill>
              </a:rPr>
              <a:t>«Осенняя пора,</a:t>
            </a:r>
            <a:br>
              <a:rPr lang="ru-RU" sz="60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i="1" dirty="0" smtClean="0">
                <a:solidFill>
                  <a:schemeClr val="accent6">
                    <a:lumMod val="75000"/>
                  </a:schemeClr>
                </a:solidFill>
              </a:rPr>
              <a:t>очей очарованье…»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428604"/>
            <a:ext cx="857256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428604"/>
            <a:ext cx="8429683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5</Words>
  <Application>Microsoft Office PowerPoint</Application>
  <PresentationFormat>Экран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Осень 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Разделить их на съедобные и несъедобные:</dc:title>
  <dc:creator>Admin</dc:creator>
  <cp:lastModifiedBy>Chosen One</cp:lastModifiedBy>
  <cp:revision>28</cp:revision>
  <dcterms:created xsi:type="dcterms:W3CDTF">2010-11-12T15:29:04Z</dcterms:created>
  <dcterms:modified xsi:type="dcterms:W3CDTF">2012-12-02T13:01:27Z</dcterms:modified>
</cp:coreProperties>
</file>