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0" r:id="rId3"/>
    <p:sldId id="264" r:id="rId4"/>
    <p:sldId id="27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215238" cy="785794"/>
          </a:xfrm>
        </p:spPr>
        <p:txBody>
          <a:bodyPr/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Здоровье – это не случайно…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71670" y="714356"/>
            <a:ext cx="5329246" cy="175736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утрам ты закаляйся,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Водой холодной обливайся.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Будешь ты всегда здоров.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Тут не нужно лишних слов.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285852" y="2357430"/>
            <a:ext cx="6754652" cy="428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Documents and Settings\Admin\Рабочий стол\воспитательная работа\орлёнок 2012\DSC02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857232"/>
            <a:ext cx="7281670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1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358114" cy="1143000"/>
          </a:xfrm>
        </p:spPr>
        <p:txBody>
          <a:bodyPr/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Тренировки, тренировки –</a:t>
            </a:r>
            <a:b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3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для спортивной, знать, сноровки</a:t>
            </a:r>
            <a:endParaRPr lang="ru-RU" sz="38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286124"/>
            <a:ext cx="4038600" cy="3080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1" name="Picture 3" descr="C:\Documents and Settings\Admin\Рабочий стол\воспитательная работа\орлёнок 2012\DSC026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3681410" cy="3218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7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4643470" cy="2071654"/>
          </a:xfrm>
        </p:spPr>
        <p:txBody>
          <a:bodyPr/>
          <a:lstStyle/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растем смелыми,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солнце загорелыми.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Ноги наши быстрые,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Метки наши выстрелы,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Крепки наши мускулы,</a:t>
            </a:r>
            <a:b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глаза не тусклые.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1506" name="Picture 2" descr="C:\Documents and Settings\Admin\Рабочий стол\воспитательная работа\день здоровья\DSC0269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3116"/>
            <a:ext cx="6715172" cy="4452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8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порт3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500042"/>
            <a:ext cx="7429552" cy="5715000"/>
          </a:xfrm>
          <a:prstGeom prst="rect">
            <a:avLst/>
          </a:prstGeom>
          <a:noFill/>
        </p:spPr>
      </p:pic>
      <p:pic>
        <p:nvPicPr>
          <p:cNvPr id="1027" name="Picture 3" descr="D:\спорт 3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00042"/>
            <a:ext cx="7429552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спор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спор1</Template>
  <TotalTime>302</TotalTime>
  <Words>14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спор1</vt:lpstr>
      <vt:lpstr>Здоровье – это не случайно…</vt:lpstr>
      <vt:lpstr>Тренировки, тренировки – для спортивной, знать, сноровки</vt:lpstr>
      <vt:lpstr>Мы растем смелыми, На солнце загорелыми. Ноги наши быстрые, Метки наши выстрелы, Крепки наши мускулы, И глаза не тусклые.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Быть здоровым –  это МОДНО!</dc:title>
  <cp:lastModifiedBy>Admin</cp:lastModifiedBy>
  <cp:revision>37</cp:revision>
  <dcterms:modified xsi:type="dcterms:W3CDTF">2012-11-17T16:47:28Z</dcterms:modified>
</cp:coreProperties>
</file>