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kogda_moi_druzja_so_mnoj.mp3" TargetMode="Externa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7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56" y="0"/>
            <a:ext cx="9225556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55363">
            <a:off x="50774" y="81695"/>
            <a:ext cx="1525701" cy="2251209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70890">
            <a:off x="7649885" y="-236941"/>
            <a:ext cx="1362075" cy="2009775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8662">
            <a:off x="150826" y="5516229"/>
            <a:ext cx="1388514" cy="1142984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34584">
            <a:off x="7550888" y="5601913"/>
            <a:ext cx="1388514" cy="11429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1714488"/>
            <a:ext cx="7715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Умей дружить 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857496"/>
            <a:ext cx="442489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48324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i="1" dirty="0" smtClean="0"/>
              <a:t>Что такое дружба?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2. Кого можно назвать настоящим другом? А кого приятелем?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3. Какими качествами должен обладать настоящий друг? Каких друзей нам хотелось бы иметь?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4. Определим законы (правила) дружбы.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7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56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8000"/>
            </a:schemeClr>
          </a:solidFill>
        </p:spPr>
      </p:pic>
      <p:pic>
        <p:nvPicPr>
          <p:cNvPr id="5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55363">
            <a:off x="206008" y="-13832"/>
            <a:ext cx="1362075" cy="2009775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5486" y="5715016"/>
            <a:ext cx="1388514" cy="114298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428604"/>
            <a:ext cx="650085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endParaRPr lang="ru-RU" sz="24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811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 Что такое дружба?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811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 Кого можно назвать настоящим другом?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 кого приятелем?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3. Какими качествами должен обладать настоящий друг?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4. Каких друзей нам хотелось бы иметь?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Определим законы (правила) дружбы.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6312">
            <a:off x="155862" y="5707161"/>
            <a:ext cx="1388514" cy="1142984"/>
          </a:xfrm>
          <a:prstGeom prst="rect">
            <a:avLst/>
          </a:prstGeom>
          <a:noFill/>
        </p:spPr>
      </p:pic>
      <p:pic>
        <p:nvPicPr>
          <p:cNvPr id="8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14894">
            <a:off x="7287467" y="-229434"/>
            <a:ext cx="1362075" cy="200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7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56" y="0"/>
            <a:ext cx="9225556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55363">
            <a:off x="50774" y="81695"/>
            <a:ext cx="1525701" cy="2251209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70890">
            <a:off x="7649885" y="-236941"/>
            <a:ext cx="1362075" cy="2009775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8662">
            <a:off x="150826" y="5516229"/>
            <a:ext cx="1388514" cy="1142984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34584">
            <a:off x="7776995" y="5601914"/>
            <a:ext cx="1388514" cy="1142984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1571612"/>
            <a:ext cx="79296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Если мы связаны совместной деятельностью (занятием), у нас общие интересы, симпатия, мы близки по деятельности, то нас можно назвать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приятелями.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Приятель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- человек, близкий кому-либо по взглядам, занятиям, по условиям жизни, дружески расположенный к кому-нибудь.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7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56" y="0"/>
            <a:ext cx="9225556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55363">
            <a:off x="50774" y="81695"/>
            <a:ext cx="1525701" cy="2251209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70890">
            <a:off x="7649885" y="-236941"/>
            <a:ext cx="1362075" cy="2009775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8662">
            <a:off x="150826" y="5516229"/>
            <a:ext cx="1388514" cy="1142984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34584">
            <a:off x="7776995" y="5601914"/>
            <a:ext cx="1388514" cy="114298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1214422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47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Друг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– это человек, который тревожится, волнуется, переживает и радуется за своего друга, т.е. несет ответственность за другого. Друг – это человек, который связан с кем-нибудь дружбой. С друзьями не скучно!)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7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56" y="0"/>
            <a:ext cx="9225556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55363">
            <a:off x="50774" y="81695"/>
            <a:ext cx="1525701" cy="2251209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70890">
            <a:off x="7649885" y="-236941"/>
            <a:ext cx="1362075" cy="2009775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8662">
            <a:off x="150826" y="5516229"/>
            <a:ext cx="1388514" cy="1142984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34584">
            <a:off x="7776995" y="5601914"/>
            <a:ext cx="1388514" cy="11429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1714488"/>
            <a:ext cx="7715304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3600" b="1" i="1" dirty="0" smtClean="0"/>
              <a:t>Дружба</a:t>
            </a:r>
            <a:r>
              <a:rPr lang="ru-RU" sz="3600" dirty="0" smtClean="0"/>
              <a:t> – это отношения, основанные на взаимном доверии, привязанности, общих интересах. </a:t>
            </a:r>
            <a:r>
              <a:rPr lang="ru-RU" sz="3600" b="1" i="1" dirty="0" smtClean="0"/>
              <a:t>Дружба</a:t>
            </a:r>
            <a:r>
              <a:rPr lang="ru-RU" sz="3600" dirty="0" smtClean="0"/>
              <a:t> – это высшая степень товарищества.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7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56" y="0"/>
            <a:ext cx="9225556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55363">
            <a:off x="50774" y="81695"/>
            <a:ext cx="1525701" cy="2251209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70890">
            <a:off x="7649885" y="-236941"/>
            <a:ext cx="1362075" cy="2009775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8662">
            <a:off x="150826" y="5516229"/>
            <a:ext cx="1388514" cy="1142984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34584">
            <a:off x="7776995" y="5601914"/>
            <a:ext cx="1388514" cy="114298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643050"/>
            <a:ext cx="6000792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785918" y="428604"/>
            <a:ext cx="5214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Цветок  дружбы</a:t>
            </a:r>
            <a:br>
              <a:rPr lang="ru-RU" sz="3200" b="1" dirty="0" smtClean="0"/>
            </a:br>
            <a:r>
              <a:rPr lang="ru-RU" sz="3200" b="1" dirty="0" smtClean="0"/>
              <a:t>  «цветик - семицветик»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7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56" y="0"/>
            <a:ext cx="9225556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55363">
            <a:off x="50774" y="81695"/>
            <a:ext cx="1525701" cy="2251209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тор\Мои документы\Мои рисунки\анимашки\цветы\flover_0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70890">
            <a:off x="7649885" y="-236941"/>
            <a:ext cx="1362075" cy="2009775"/>
          </a:xfrm>
          <a:prstGeom prst="rect">
            <a:avLst/>
          </a:prstGeom>
          <a:noFill/>
        </p:spPr>
      </p:pic>
      <p:pic>
        <p:nvPicPr>
          <p:cNvPr id="7" name="Picture 3" descr="C:\Documents and Settings\Администратор\Мои документы\Мои рисунки\анимашки\бабочки\butterfly_2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8662">
            <a:off x="150826" y="5516229"/>
            <a:ext cx="1388514" cy="1142984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\Мои документы\Мои рисунки\анимашки\бабочки\butterfly_20019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34584">
            <a:off x="7776995" y="5601914"/>
            <a:ext cx="1388514" cy="114298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0762380"/>
            <a:ext cx="3548306" cy="302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500042"/>
            <a:ext cx="4542204" cy="55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198</Words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Анюта</cp:lastModifiedBy>
  <cp:revision>21</cp:revision>
  <dcterms:created xsi:type="dcterms:W3CDTF">2011-03-02T14:50:00Z</dcterms:created>
  <dcterms:modified xsi:type="dcterms:W3CDTF">2011-03-02T21:13:16Z</dcterms:modified>
</cp:coreProperties>
</file>