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1" r:id="rId7"/>
    <p:sldId id="262" r:id="rId8"/>
    <p:sldId id="263" r:id="rId9"/>
    <p:sldId id="264" r:id="rId10"/>
    <p:sldId id="265" r:id="rId11"/>
    <p:sldId id="260" r:id="rId12"/>
    <p:sldId id="279" r:id="rId13"/>
    <p:sldId id="280" r:id="rId14"/>
    <p:sldId id="281" r:id="rId15"/>
    <p:sldId id="282" r:id="rId16"/>
    <p:sldId id="277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37462-BB40-4D19-A8C0-79700324B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B23BF-FA33-4711-B6EA-4AC4DD4D9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D331-8F10-491E-A1D7-3D274A392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267C-690D-4007-A14B-EA224C554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8FEBA-40E7-4C18-86A3-287410F10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3FB17-97A8-4C6D-8C63-222A2AEB4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EA7D-66CA-49AA-B2A0-181FC07B7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EB7ED-F2FA-4B08-8E26-8D6182872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BE17F-3731-4C1D-9264-B205A1E2FB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263D5-6194-45E9-87C1-E625E9899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90F5-3169-4D35-9A11-6C39EA902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D88626-F514-4729-9280-46A68ABD03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5814" y="1340768"/>
            <a:ext cx="7772400" cy="1470025"/>
          </a:xfrm>
        </p:spPr>
        <p:txBody>
          <a:bodyPr/>
          <a:lstStyle/>
          <a:p>
            <a:r>
              <a:rPr lang="ru-RU" sz="2800" dirty="0"/>
              <a:t>Если каждый друг к другу будет терпим,</a:t>
            </a:r>
            <a:br>
              <a:rPr lang="ru-RU" sz="2800" dirty="0"/>
            </a:br>
            <a:r>
              <a:rPr lang="ru-RU" sz="2800" dirty="0"/>
              <a:t>То вместе мы сделаем толерантным наш мир.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140968"/>
            <a:ext cx="3384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41864" y="5733256"/>
            <a:ext cx="6400800" cy="816496"/>
          </a:xfrm>
        </p:spPr>
        <p:txBody>
          <a:bodyPr/>
          <a:lstStyle/>
          <a:p>
            <a:r>
              <a:rPr lang="ru-RU" sz="1600" dirty="0" smtClean="0"/>
              <a:t>Филиппова Светлана Сергеевна,</a:t>
            </a:r>
          </a:p>
          <a:p>
            <a:r>
              <a:rPr lang="ru-RU" sz="1600" dirty="0" smtClean="0"/>
              <a:t>Учитель начальных классов </a:t>
            </a:r>
          </a:p>
          <a:p>
            <a:r>
              <a:rPr lang="ru-RU" sz="1600" dirty="0" smtClean="0"/>
              <a:t>МОУ «СОШ № 5» </a:t>
            </a:r>
            <a:r>
              <a:rPr lang="ru-RU" sz="1600" dirty="0" err="1" smtClean="0"/>
              <a:t>г.Вольска</a:t>
            </a:r>
            <a:r>
              <a:rPr lang="ru-RU" sz="1600" dirty="0" smtClean="0"/>
              <a:t>, Саратовской области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42852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Толерантность</a:t>
            </a:r>
            <a:endParaRPr lang="ru-RU" sz="6600" b="1" dirty="0">
              <a:solidFill>
                <a:srgbClr val="92D050"/>
              </a:solidFill>
            </a:endParaRPr>
          </a:p>
        </p:txBody>
      </p:sp>
      <p:pic>
        <p:nvPicPr>
          <p:cNvPr id="2054" name="Picture 6" descr="C:\Documents and Settings\Admin\Рабочий стол\30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2095488" cy="174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Плакат из Германии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Твой Иисус – еврей. </a:t>
            </a:r>
          </a:p>
          <a:p>
            <a:pPr>
              <a:lnSpc>
                <a:spcPct val="90000"/>
              </a:lnSpc>
            </a:pPr>
            <a:r>
              <a:rPr lang="ru-RU"/>
              <a:t>Твой автомобиль – японский. </a:t>
            </a:r>
          </a:p>
          <a:p>
            <a:pPr>
              <a:lnSpc>
                <a:spcPct val="90000"/>
              </a:lnSpc>
            </a:pPr>
            <a:r>
              <a:rPr lang="ru-RU"/>
              <a:t>Твой кофе – бразильский. </a:t>
            </a:r>
          </a:p>
          <a:p>
            <a:pPr>
              <a:lnSpc>
                <a:spcPct val="90000"/>
              </a:lnSpc>
            </a:pPr>
            <a:r>
              <a:rPr lang="ru-RU"/>
              <a:t>Твои цифры – арабские. </a:t>
            </a:r>
          </a:p>
          <a:p>
            <a:pPr>
              <a:lnSpc>
                <a:spcPct val="90000"/>
              </a:lnSpc>
            </a:pPr>
            <a:r>
              <a:rPr lang="ru-RU"/>
              <a:t>Твои буквы – латинские. </a:t>
            </a:r>
          </a:p>
          <a:p>
            <a:pPr>
              <a:lnSpc>
                <a:spcPct val="90000"/>
              </a:lnSpc>
            </a:pPr>
            <a:r>
              <a:rPr lang="ru-RU"/>
              <a:t>Твоя демократия – греческая. </a:t>
            </a:r>
          </a:p>
          <a:p>
            <a:pPr>
              <a:lnSpc>
                <a:spcPct val="90000"/>
              </a:lnSpc>
            </a:pPr>
            <a:r>
              <a:rPr lang="ru-RU"/>
              <a:t>Твой сосед после этого всего - лишь иностранец?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Какими же чертами должен обладать толерантный человек, а какие черты личности мешают быть таковым?</a:t>
            </a:r>
            <a:r>
              <a:rPr lang="ru-RU" sz="4000"/>
              <a:t> </a:t>
            </a:r>
          </a:p>
        </p:txBody>
      </p:sp>
      <p:pic>
        <p:nvPicPr>
          <p:cNvPr id="6154" name="Picture 10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264275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ДОБРОДЕТЕЛЬ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0244" name="Picture 4" descr="0dd06f4b2cd9_7068abf4353f9ac67b3b227875b347ec_5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2187575"/>
            <a:ext cx="374173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404938"/>
            <a:ext cx="320198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ВЗАИМОУВАЖЕНИЕ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1268" name="Picture 4" descr="1292301551_izobrazhenie-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3494088"/>
            <a:ext cx="3005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3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35113"/>
            <a:ext cx="38544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ba-ikrek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313" y="1273175"/>
            <a:ext cx="23510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sz="4000" b="1" i="1">
                <a:solidFill>
                  <a:srgbClr val="FF3300"/>
                </a:solidFill>
              </a:rPr>
              <a:t>Способность принимать человека таким какой он есть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8196" name="Picture 4" descr="0000010189-540x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65288"/>
            <a:ext cx="3200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150" y="1665288"/>
            <a:ext cx="31178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183910_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60550"/>
            <a:ext cx="3022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Помощь нуждающимся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4340" name="Picture 4" descr="090828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1468438"/>
            <a:ext cx="385445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283515882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363" y="3233738"/>
            <a:ext cx="293846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razdac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8" y="1468438"/>
            <a:ext cx="35829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ВЗАИМОУВАЖЕНИЕ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1268" name="Picture 4" descr="1292301551_izobrazhenie-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3494088"/>
            <a:ext cx="3005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3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35113"/>
            <a:ext cx="38544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baba-ikrek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313" y="1273175"/>
            <a:ext cx="23510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ТОЛЕРАНТНЫЕ</a:t>
            </a:r>
            <a:r>
              <a:rPr lang="ru-RU" sz="4800" b="1" i="1">
                <a:solidFill>
                  <a:srgbClr val="FF3300"/>
                </a:solidFill>
              </a:rPr>
              <a:t> дети – это наше будущее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26628" name="Picture 4" descr="DSC0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1468438"/>
            <a:ext cx="43116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SC04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795463"/>
            <a:ext cx="4181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4579" name="Picture 3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0" name="Picture 4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1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2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3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4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5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6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400800" cy="1143000"/>
          </a:xfrm>
        </p:spPr>
        <p:txBody>
          <a:bodyPr/>
          <a:lstStyle/>
          <a:p>
            <a:r>
              <a:rPr lang="ru-RU" sz="6600" b="1">
                <a:solidFill>
                  <a:srgbClr val="CC0000"/>
                </a:solidFill>
                <a:latin typeface="Monotype Corsiva" pitchFamily="66" charset="0"/>
              </a:rPr>
              <a:t>Молитва о встрече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8001000" cy="5486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Я пришел в этот мир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оправдывать твои надежды,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отвечать твоим интересам,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соответствовать твоим ожиданиям.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И ты пришел в это мир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соответствовать моим ожиданиям,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отвечать моим интересам,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оправдывать мои надежды.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Потому что я - это я, а ты - это ты.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Но если мы встретились и поняли друг друга - то это прекрасно!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А если нет - ну что ж, ничего не поделаешь.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24589" name="Picture 13" descr="pres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6764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4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4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4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4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4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4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4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ru-RU" sz="4000"/>
              <a:t>Что значит быть терпимым?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12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9513" y="1600200"/>
            <a:ext cx="4243387" cy="4525963"/>
          </a:xfrm>
          <a:noFill/>
          <a:ln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ru-RU" sz="4000" b="1"/>
              <a:t>Что  такое толерантность?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tolerance (французский) – отношение, при котором допускается, что другие могут думать или действовать иначе, нежели ты сам;</a:t>
            </a:r>
          </a:p>
          <a:p>
            <a:pPr>
              <a:lnSpc>
                <a:spcPct val="80000"/>
              </a:lnSpc>
            </a:pPr>
            <a:r>
              <a:rPr lang="ru-RU" sz="2800" b="1"/>
              <a:t>tolerance (английский) – готовность быть терпимым, снисходительность;</a:t>
            </a:r>
          </a:p>
          <a:p>
            <a:pPr>
              <a:lnSpc>
                <a:spcPct val="80000"/>
              </a:lnSpc>
            </a:pPr>
            <a:r>
              <a:rPr lang="ru-RU" sz="2800" b="1"/>
              <a:t>терпимость (русский) 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r>
              <a:rPr lang="ru-RU" sz="7200" b="1">
                <a:solidFill>
                  <a:srgbClr val="CC0000"/>
                </a:solidFill>
                <a:latin typeface="Monotype Corsiva" pitchFamily="66" charset="0"/>
              </a:rPr>
              <a:t>Заглянем в прошлое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46482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  На рубеже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-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XIX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веков во Франции жил некто </a:t>
            </a:r>
            <a:r>
              <a:rPr lang="ru-RU" sz="3100" b="1" i="1">
                <a:solidFill>
                  <a:srgbClr val="F69200"/>
                </a:solidFill>
                <a:latin typeface="Times New Roman" pitchFamily="18" charset="0"/>
              </a:rPr>
              <a:t>Талейран-Перигор, князь Беневентский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. Он отличился тем, что при разных правительствах (и при революционном, и при Наполеоне, и при короле Людовике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) оставался неизменно министром иностранных дел. </a:t>
            </a:r>
            <a:endParaRPr lang="ru-RU" sz="3100" b="1" i="1">
              <a:solidFill>
                <a:srgbClr val="7E3F00"/>
              </a:solidFill>
              <a:latin typeface="Times New Roman" pitchFamily="18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2533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4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5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6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7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8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9" name="Picture 11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40" name="Picture 1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038" y="1066800"/>
            <a:ext cx="31353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066800"/>
            <a:ext cx="31353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endParaRPr lang="ru-RU" sz="7200" b="1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46482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7E3F00"/>
                </a:solidFill>
                <a:latin typeface="Times New Roman" pitchFamily="18" charset="0"/>
              </a:rPr>
              <a:t>    Это был человек, талантливый во многих областях, но, несомненно, более всего - в </a:t>
            </a:r>
            <a:r>
              <a:rPr lang="ru-RU" sz="2600" b="1" i="1">
                <a:solidFill>
                  <a:srgbClr val="F69200"/>
                </a:solidFill>
                <a:latin typeface="Times New Roman" pitchFamily="18" charset="0"/>
              </a:rPr>
              <a:t>умении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3557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58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59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0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1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2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3" name="Picture 11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4" name="Picture 1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3343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r>
              <a:rPr lang="ru-RU" sz="2400" i="1"/>
              <a:t>Из Декларации принципов толерантности, утвержденная резолюцией 5.61 Генеральной конференции ЮНЕСКО от 16 ноября 1995 года</a:t>
            </a:r>
            <a:br>
              <a:rPr lang="ru-RU" sz="2400" i="1"/>
            </a:br>
            <a:endParaRPr lang="ru-RU" sz="2400" i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«…Толерантность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Толерантность - это обязанность способствовать утверждению прав человека,.. демократии и правопорядка…» </a:t>
            </a:r>
            <a:endParaRPr lang="ru-RU" i="1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Толерантная личность.</a:t>
            </a:r>
            <a:r>
              <a:rPr lang="ru-RU"/>
              <a:t> </a:t>
            </a:r>
            <a:r>
              <a:rPr lang="ru-RU" b="1"/>
              <a:t>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/>
              <a:t> </a:t>
            </a:r>
            <a:r>
              <a:rPr lang="ru-RU" b="1"/>
              <a:t>терпимый и терпеливый;</a:t>
            </a:r>
          </a:p>
          <a:p>
            <a:pPr lvl="1"/>
            <a:r>
              <a:rPr lang="ru-RU" b="1"/>
              <a:t> считающийся с чужими мнениями и интересами;</a:t>
            </a:r>
          </a:p>
          <a:p>
            <a:pPr lvl="1"/>
            <a:r>
              <a:rPr lang="ru-RU" b="1"/>
              <a:t> умеющий решать конфликты путем убеждения и взаимопонимания;</a:t>
            </a:r>
          </a:p>
          <a:p>
            <a:pPr lvl="1"/>
            <a:r>
              <a:rPr lang="ru-RU" b="1"/>
              <a:t> приветливый и заботливый, вежливый и деликатный;</a:t>
            </a:r>
          </a:p>
          <a:p>
            <a:pPr lvl="1"/>
            <a:r>
              <a:rPr lang="ru-RU" b="1"/>
              <a:t> уважающий окружающих и уважаемый ими;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b="1"/>
              <a:t>уважающий права свои и других, умеющий слушать и слышать; </a:t>
            </a:r>
          </a:p>
          <a:p>
            <a:pPr lvl="1">
              <a:lnSpc>
                <a:spcPct val="90000"/>
              </a:lnSpc>
            </a:pPr>
            <a:r>
              <a:rPr lang="ru-RU" b="1"/>
              <a:t> заботливый, сострадающий, поддерживающий;</a:t>
            </a:r>
          </a:p>
          <a:p>
            <a:pPr lvl="1">
              <a:lnSpc>
                <a:spcPct val="90000"/>
              </a:lnSpc>
            </a:pPr>
            <a:r>
              <a:rPr lang="ru-RU" b="1"/>
              <a:t> патриот своей школы, города, России, заботящийся об их процветании;</a:t>
            </a:r>
          </a:p>
          <a:p>
            <a:pPr lvl="1">
              <a:lnSpc>
                <a:spcPct val="90000"/>
              </a:lnSpc>
            </a:pPr>
            <a:r>
              <a:rPr lang="ru-RU" b="1"/>
              <a:t> человек, берегущий природу и культуру;</a:t>
            </a:r>
          </a:p>
          <a:p>
            <a:pPr lvl="1">
              <a:lnSpc>
                <a:spcPct val="90000"/>
              </a:lnSpc>
            </a:pPr>
            <a:r>
              <a:rPr lang="ru-RU" b="1"/>
              <a:t> трудолюбивый, успешный, независимый, счастливый.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Толерантная страна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sz="2400"/>
              <a:t> </a:t>
            </a:r>
            <a:r>
              <a:rPr lang="ru-RU" sz="2400" b="1"/>
              <a:t>власть справедливая, профессиональная, ответственная, заботящаяся о своих гражданах;</a:t>
            </a:r>
            <a:endParaRPr lang="ru-RU" sz="2400"/>
          </a:p>
          <a:p>
            <a:pPr lvl="1">
              <a:lnSpc>
                <a:spcPct val="90000"/>
              </a:lnSpc>
            </a:pPr>
            <a:r>
              <a:rPr lang="ru-RU" sz="2400"/>
              <a:t> народ здоровый, доброжелательный, трудолюбивый, обеспеченный, заботящийся о процветании своей страны;</a:t>
            </a:r>
            <a:endParaRPr lang="ru-RU" sz="2400" b="1"/>
          </a:p>
          <a:p>
            <a:pPr lvl="1">
              <a:lnSpc>
                <a:spcPct val="90000"/>
              </a:lnSpc>
            </a:pPr>
            <a:r>
              <a:rPr lang="ru-RU" sz="2400" b="1"/>
              <a:t> все граждане – патриоты своей страны, свободные, уважающие права свои и других, ценящие добрососедские отношения, мир и согласие, право каждого быть самим собой;</a:t>
            </a:r>
          </a:p>
          <a:p>
            <a:pPr lvl="1">
              <a:lnSpc>
                <a:spcPct val="90000"/>
              </a:lnSpc>
            </a:pPr>
            <a:r>
              <a:rPr lang="ru-RU" sz="2400" b="1"/>
              <a:t> страна сотрудничает с другими странами мира, сохраняя мир и дружбу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616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Если каждый друг к другу будет терпим, То вместе мы сделаем толерантным наш мир.</vt:lpstr>
      <vt:lpstr>Что значит быть терпимым?</vt:lpstr>
      <vt:lpstr>Что  такое толерантность?</vt:lpstr>
      <vt:lpstr>Заглянем в прошлое</vt:lpstr>
      <vt:lpstr>Презентация PowerPoint</vt:lpstr>
      <vt:lpstr>Из Декларации принципов толерантности, утвержденная резолюцией 5.61 Генеральной конференции ЮНЕСКО от 16 ноября 1995 года </vt:lpstr>
      <vt:lpstr>Толерантная личность. Я:</vt:lpstr>
      <vt:lpstr>Презентация PowerPoint</vt:lpstr>
      <vt:lpstr>Толерантная страна</vt:lpstr>
      <vt:lpstr>Плакат из Германии</vt:lpstr>
      <vt:lpstr>Какими же чертами должен обладать толерантный человек, а какие черты личности мешают быть таковым? </vt:lpstr>
      <vt:lpstr>ДОБРОДЕТЕЛЬ</vt:lpstr>
      <vt:lpstr>ВЗАИМОУВАЖЕНИЕ</vt:lpstr>
      <vt:lpstr>Способность принимать человека таким какой он есть</vt:lpstr>
      <vt:lpstr>Помощь нуждающимся</vt:lpstr>
      <vt:lpstr>ВЗАИМОУВАЖЕНИЕ</vt:lpstr>
      <vt:lpstr>ТОЛЕРАНТНЫЕ дети – это наше будущее</vt:lpstr>
      <vt:lpstr>Молитва о встрече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каждый друг к другу будет терпим, То вместе мы сделаем толерантным наш мир.</dc:title>
  <dc:creator>Admin</dc:creator>
  <cp:lastModifiedBy>user</cp:lastModifiedBy>
  <cp:revision>9</cp:revision>
  <dcterms:created xsi:type="dcterms:W3CDTF">2011-10-29T11:40:28Z</dcterms:created>
  <dcterms:modified xsi:type="dcterms:W3CDTF">2012-11-30T08:01:41Z</dcterms:modified>
</cp:coreProperties>
</file>