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88" r:id="rId3"/>
    <p:sldId id="289" r:id="rId4"/>
    <p:sldId id="287" r:id="rId5"/>
    <p:sldId id="277" r:id="rId6"/>
    <p:sldId id="279" r:id="rId7"/>
    <p:sldId id="281" r:id="rId8"/>
    <p:sldId id="271" r:id="rId9"/>
    <p:sldId id="283" r:id="rId10"/>
    <p:sldId id="267" r:id="rId11"/>
    <p:sldId id="266" r:id="rId12"/>
    <p:sldId id="285" r:id="rId13"/>
    <p:sldId id="274" r:id="rId14"/>
    <p:sldId id="284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EDB9-D37F-4634-875A-F825B0501A29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CEDD4-B72B-4904-8AD9-BFA2DAD2D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20D362-0AB3-420D-8025-BE55BF191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FB0C18-0A02-4205-80D6-5C7633933D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B29A-ED8F-433D-A000-80204DFAF47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E523-566C-4A62-8732-7542E5F3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ravmir.ru/wp-content/uploads/2009/06/untitled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404813"/>
            <a:ext cx="4114800" cy="1719262"/>
          </a:xfrm>
        </p:spPr>
        <p:txBody>
          <a:bodyPr/>
          <a:lstStyle/>
          <a:p>
            <a:r>
              <a:rPr lang="ru-RU"/>
              <a:t>Арабские эмираты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2332037"/>
            <a:ext cx="4052089" cy="4525963"/>
          </a:xfrm>
          <a:noFill/>
          <a:ln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8913"/>
            <a:ext cx="4787900" cy="2632075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3213100"/>
            <a:ext cx="44640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/>
              <a:t>Толерантность - снисхождение, милосердие, всепрощение, умение принимать других такими, какие они сеть и прощать.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28688" y="4071938"/>
            <a:ext cx="70739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38088" anchor="ctr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дружба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5600" y="714375"/>
            <a:ext cx="6980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милосердие.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7038" y="2214563"/>
            <a:ext cx="708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сострадание.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63" y="3000375"/>
            <a:ext cx="6432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уважение.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214438" y="1500188"/>
            <a:ext cx="737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доброта души.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5286375"/>
            <a:ext cx="637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терпение.</a:t>
            </a:r>
          </a:p>
        </p:txBody>
      </p:sp>
      <p:pic>
        <p:nvPicPr>
          <p:cNvPr id="4098" name="Picture 4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716462"/>
            <a:ext cx="23812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Мы разные, но мы вместе!</a:t>
            </a:r>
          </a:p>
        </p:txBody>
      </p:sp>
      <p:pic>
        <p:nvPicPr>
          <p:cNvPr id="3075" name="Picture 4" descr="Картинка 26 из 453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34815" y="1268760"/>
            <a:ext cx="5473489" cy="544484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42938"/>
            <a:ext cx="7315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785938" y="5786438"/>
            <a:ext cx="5684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3399"/>
                </a:solidFill>
              </a:rPr>
              <a:t>Все – мы разные, все мы – равные!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2263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990000"/>
                </a:solidFill>
              </a:rPr>
              <a:t> </a:t>
            </a:r>
            <a:r>
              <a:rPr lang="ru-RU" sz="4000" smtClean="0">
                <a:solidFill>
                  <a:srgbClr val="336699"/>
                </a:solidFill>
              </a:rPr>
              <a:t>Договор учеников класса</a:t>
            </a:r>
            <a:br>
              <a:rPr lang="ru-RU" sz="4000" smtClean="0">
                <a:solidFill>
                  <a:srgbClr val="336699"/>
                </a:solidFill>
              </a:rPr>
            </a:br>
            <a:r>
              <a:rPr lang="ru-RU" sz="2800" smtClean="0">
                <a:solidFill>
                  <a:srgbClr val="336699"/>
                </a:solidFill>
              </a:rPr>
              <a:t>одной из школ Новой Зеландии</a:t>
            </a:r>
            <a:r>
              <a:rPr lang="ru-RU" sz="3600" smtClean="0">
                <a:solidFill>
                  <a:srgbClr val="336699"/>
                </a:solidFill>
              </a:rPr>
              <a:t>  </a:t>
            </a:r>
            <a:br>
              <a:rPr lang="ru-RU" sz="3600" smtClean="0">
                <a:solidFill>
                  <a:srgbClr val="336699"/>
                </a:solidFill>
              </a:rPr>
            </a:br>
            <a:r>
              <a:rPr lang="ru-RU" sz="3600" smtClean="0">
                <a:solidFill>
                  <a:srgbClr val="336699"/>
                </a:solidFill>
              </a:rPr>
              <a:t>«О принципах толерантности </a:t>
            </a:r>
            <a:br>
              <a:rPr lang="ru-RU" sz="3600" smtClean="0">
                <a:solidFill>
                  <a:srgbClr val="336699"/>
                </a:solidFill>
              </a:rPr>
            </a:br>
            <a:r>
              <a:rPr lang="ru-RU" sz="3600" smtClean="0">
                <a:solidFill>
                  <a:srgbClr val="336699"/>
                </a:solidFill>
              </a:rPr>
              <a:t>друг к другу»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2420938"/>
            <a:ext cx="8613775" cy="33909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solidFill>
                  <a:srgbClr val="990000"/>
                </a:solidFill>
              </a:rPr>
              <a:t>Я имею право на счастье и доброе отношение в этом классе.</a:t>
            </a:r>
          </a:p>
          <a:p>
            <a:pPr eaLnBrk="1" hangingPunct="1"/>
            <a:r>
              <a:rPr lang="ru-RU" b="1" dirty="0" smtClean="0">
                <a:solidFill>
                  <a:srgbClr val="990000"/>
                </a:solidFill>
              </a:rPr>
              <a:t>Я имею право быть самим собой в классе.</a:t>
            </a:r>
          </a:p>
          <a:p>
            <a:pPr eaLnBrk="1" hangingPunct="1"/>
            <a:r>
              <a:rPr lang="ru-RU" b="1" dirty="0" smtClean="0">
                <a:solidFill>
                  <a:srgbClr val="990000"/>
                </a:solidFill>
              </a:rPr>
              <a:t>Я имею право на безопасность в классе.</a:t>
            </a:r>
          </a:p>
          <a:p>
            <a:pPr eaLnBrk="1" hangingPunct="1"/>
            <a:r>
              <a:rPr lang="ru-RU" b="1" dirty="0" smtClean="0">
                <a:solidFill>
                  <a:srgbClr val="990000"/>
                </a:solidFill>
              </a:rPr>
              <a:t>Я имею право слушать и быть услышанным.</a:t>
            </a:r>
          </a:p>
          <a:p>
            <a:pPr eaLnBrk="1" hangingPunct="1"/>
            <a:r>
              <a:rPr lang="ru-RU" b="1" dirty="0" smtClean="0">
                <a:solidFill>
                  <a:srgbClr val="990000"/>
                </a:solidFill>
              </a:rPr>
              <a:t>Я имею право познавать себя в классе.</a:t>
            </a: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187325" y="5949950"/>
            <a:ext cx="895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бы вы добавили в этот договор?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0"/>
            <a:ext cx="6912768" cy="6858000"/>
          </a:xfr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r>
              <a:rPr lang="ru-RU" sz="6000" b="1" dirty="0">
                <a:solidFill>
                  <a:schemeClr val="bg1"/>
                </a:solidFill>
              </a:rPr>
              <a:t>Всё в наших руках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323850" y="47974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3399"/>
                </a:solidFill>
                <a:latin typeface="Comic Sans MS" pitchFamily="66" charset="0"/>
              </a:rPr>
              <a:t>Наша земля – это место, где мы можем любить друг друга, соблюдать традиции и продолжать  историю Планеты Толерантности.</a:t>
            </a:r>
            <a:br>
              <a:rPr lang="ru-RU" sz="4000" b="1" smtClean="0">
                <a:solidFill>
                  <a:srgbClr val="003399"/>
                </a:solidFill>
                <a:latin typeface="Comic Sans MS" pitchFamily="66" charset="0"/>
              </a:rPr>
            </a:br>
            <a:endParaRPr lang="ru-RU" sz="4000" b="1" smtClean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10" name="Picture 1" descr="H:\Documents and Settings\Aida\Рабочий стол\Рисунок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7183" t="12169" r="17720" b="40512"/>
          <a:stretch>
            <a:fillRect/>
          </a:stretch>
        </p:blipFill>
        <p:spPr>
          <a:xfrm>
            <a:off x="1476375" y="188913"/>
            <a:ext cx="6264275" cy="34417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85674"/>
            <a:ext cx="2520279" cy="230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285750"/>
            <a:ext cx="8572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omic Sans MS" pitchFamily="66" charset="0"/>
              </a:rPr>
              <a:t>Если каждый будет к друг другу терпим,</a:t>
            </a:r>
          </a:p>
          <a:p>
            <a:pPr algn="ctr"/>
            <a:r>
              <a:rPr lang="ru-RU" sz="5400" b="1">
                <a:solidFill>
                  <a:srgbClr val="FF0000"/>
                </a:solidFill>
                <a:latin typeface="Comic Sans MS" pitchFamily="66" charset="0"/>
              </a:rPr>
              <a:t>Мы сделаем вместе толерантным наш мир!</a:t>
            </a:r>
          </a:p>
          <a:p>
            <a:r>
              <a:rPr lang="ru-RU" sz="5400"/>
              <a:t> 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Давайте жить дружно !</a:t>
            </a:r>
          </a:p>
        </p:txBody>
      </p:sp>
      <p:pic>
        <p:nvPicPr>
          <p:cNvPr id="13315" name="Рисунок 2" descr="cheburashk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577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cen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3929063"/>
            <a:ext cx="761841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928688"/>
            <a:ext cx="4214812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6FD2-B1D5-4106-A93C-72E84F9B98F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/>
              <a:t>Китай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80928"/>
            <a:ext cx="3816871" cy="35274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</a:t>
            </a:r>
            <a:r>
              <a:rPr lang="ru-RU" sz="2800" dirty="0" smtClean="0"/>
              <a:t>   Толерантность </a:t>
            </a:r>
            <a:r>
              <a:rPr lang="ru-RU" sz="2800" dirty="0"/>
              <a:t>- принимать других такими, какие они есть,  быть великодушными по отношению к другим.</a:t>
            </a:r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3014" y="2636839"/>
            <a:ext cx="5070986" cy="3600474"/>
          </a:xfrm>
          <a:noFill/>
          <a:ln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41751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/>
              <a:t>Испания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924175"/>
            <a:ext cx="4105275" cy="35290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Толерантность - способность принимать решения или мнения, отличные от собственных.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0"/>
            <a:ext cx="3384550" cy="2255838"/>
          </a:xfrm>
          <a:noFill/>
          <a:ln/>
        </p:spPr>
      </p:pic>
      <p:pic>
        <p:nvPicPr>
          <p:cNvPr id="1127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636838"/>
            <a:ext cx="4248150" cy="3625850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/>
              <a:t>Россия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213100"/>
            <a:ext cx="4038600" cy="33448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Толерантность - умение терпеть (мириться с чем-либо), принимать (признавать) существование кого-либо, примирять, приводить в соответствие с самим собой по отношению к кому-либо </a:t>
            </a:r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996952"/>
            <a:ext cx="4038600" cy="3603615"/>
          </a:xfrm>
          <a:noFill/>
          <a:ln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489743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5508104" y="620688"/>
            <a:ext cx="3466728" cy="3226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rgbClr val="0000CC"/>
                </a:solidFill>
              </a:rPr>
              <a:t> </a:t>
            </a:r>
            <a:r>
              <a:rPr lang="ru-RU" sz="2800" dirty="0" smtClean="0">
                <a:solidFill>
                  <a:srgbClr val="0000CC"/>
                </a:solidFill>
              </a:rPr>
              <a:t>Посмотрите </a:t>
            </a:r>
            <a:r>
              <a:rPr lang="ru-RU" sz="2800" dirty="0">
                <a:solidFill>
                  <a:srgbClr val="0000CC"/>
                </a:solidFill>
              </a:rPr>
              <a:t>на картинку: вороны черные и только одна белая, но им хорошо вместе. </a:t>
            </a:r>
            <a:br>
              <a:rPr lang="ru-RU" sz="2800" dirty="0">
                <a:solidFill>
                  <a:srgbClr val="0000CC"/>
                </a:solidFill>
              </a:rPr>
            </a:br>
            <a:r>
              <a:rPr lang="ru-RU" sz="2800" dirty="0">
                <a:solidFill>
                  <a:srgbClr val="0000CC"/>
                </a:solidFill>
              </a:rPr>
              <a:t>    Они весело танцуют и поют, и совсем неважно кто и какого цвета.</a:t>
            </a:r>
            <a:br>
              <a:rPr lang="ru-RU" sz="2800" dirty="0">
                <a:solidFill>
                  <a:srgbClr val="0000CC"/>
                </a:solidFill>
              </a:rPr>
            </a:b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4102" name="Picture 6" descr="tol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055697" cy="35996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293096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990000"/>
                </a:solidFill>
              </a:rPr>
              <a:t>Толерантность – это способность признавать отличные от своего собственного мнения.  Мы допускаем, что кто-то может думать иначе, или действовать иначе, нежели ты сам .</a:t>
            </a:r>
            <a:endParaRPr lang="ru-RU" sz="32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44008" y="260648"/>
            <a:ext cx="4186237" cy="4509120"/>
          </a:xfrm>
        </p:spPr>
        <p:txBody>
          <a:bodyPr/>
          <a:lstStyle/>
          <a:p>
            <a:pPr marL="838200" indent="-838200" algn="l"/>
            <a:r>
              <a:rPr lang="ru-RU" sz="2800" dirty="0">
                <a:solidFill>
                  <a:srgbClr val="0000CC"/>
                </a:solidFill>
              </a:rPr>
              <a:t>          Посмотрите на картинку: мы разные – но мы дружим!», хотя мальчик ходит на руках, а девочка как обычно, так как мы привыкли.</a:t>
            </a:r>
            <a:br>
              <a:rPr lang="ru-RU" sz="2800" dirty="0">
                <a:solidFill>
                  <a:srgbClr val="0000CC"/>
                </a:solidFill>
              </a:rPr>
            </a:b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7174" name="Picture 6" descr="tol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4040187" cy="56086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45091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</a:rPr>
              <a:t>Толерантность – это благосклонность и уважение к  другому. </a:t>
            </a:r>
            <a:endParaRPr lang="ru-RU" sz="32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738" y="692150"/>
            <a:ext cx="4691062" cy="5184775"/>
          </a:xfrm>
        </p:spPr>
        <p:txBody>
          <a:bodyPr/>
          <a:lstStyle/>
          <a:p>
            <a:pPr marL="838200" indent="-838200" algn="l"/>
            <a:r>
              <a:rPr lang="ru-RU" sz="2000">
                <a:solidFill>
                  <a:srgbClr val="0000CC"/>
                </a:solidFill>
              </a:rPr>
              <a:t>              </a:t>
            </a:r>
            <a:r>
              <a:rPr lang="ru-RU" sz="2800">
                <a:solidFill>
                  <a:srgbClr val="0000CC"/>
                </a:solidFill>
              </a:rPr>
              <a:t>Посмотрите: какой большой слон и какая маленькая мышка,  они общаются, дружат. </a:t>
            </a:r>
            <a:br>
              <a:rPr lang="ru-RU" sz="2800">
                <a:solidFill>
                  <a:srgbClr val="0000CC"/>
                </a:solidFill>
              </a:rPr>
            </a:br>
            <a:r>
              <a:rPr lang="ru-RU" sz="2800">
                <a:solidFill>
                  <a:srgbClr val="0000CC"/>
                </a:solidFill>
              </a:rPr>
              <a:t>  Большой слон не обижает маленькую мышку. Они равны, не смотря на разницу в размерах.</a:t>
            </a:r>
            <a:br>
              <a:rPr lang="ru-RU" sz="2800">
                <a:solidFill>
                  <a:srgbClr val="0000CC"/>
                </a:solidFill>
              </a:rPr>
            </a:br>
            <a:endParaRPr lang="ru-RU" sz="2800">
              <a:solidFill>
                <a:srgbClr val="0000CC"/>
              </a:solidFill>
            </a:endParaRPr>
          </a:p>
        </p:txBody>
      </p:sp>
      <p:pic>
        <p:nvPicPr>
          <p:cNvPr id="13318" name="Picture 6" descr="tol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4351338" cy="6092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6|1.2|0.8|0.6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354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Арабские эмираты</vt:lpstr>
      <vt:lpstr>Китай</vt:lpstr>
      <vt:lpstr>Испания</vt:lpstr>
      <vt:lpstr>Россия</vt:lpstr>
      <vt:lpstr> Посмотрите на картинку: вороны черные и только одна белая, но им хорошо вместе.      Они весело танцуют и поют, и совсем неважно кто и какого цвета. </vt:lpstr>
      <vt:lpstr>          Посмотрите на картинку: мы разные – но мы дружим!», хотя мальчик ходит на руках, а девочка как обычно, так как мы привыкли. </vt:lpstr>
      <vt:lpstr>              Посмотрите: какой большой слон и какая маленькая мышка,  они общаются, дружат.    Большой слон не обижает маленькую мышку. Они равны, не смотря на разницу в размерах. </vt:lpstr>
      <vt:lpstr>Слайд 8</vt:lpstr>
      <vt:lpstr>Слайд 9</vt:lpstr>
      <vt:lpstr>Слайд 10</vt:lpstr>
      <vt:lpstr>Мы разные, но мы вместе!</vt:lpstr>
      <vt:lpstr>Слайд 12</vt:lpstr>
      <vt:lpstr> Договор учеников класса одной из школ Новой Зеландии   «О принципах толерантности  друг к другу»</vt:lpstr>
      <vt:lpstr>Всё в наших руках</vt:lpstr>
      <vt:lpstr>Наша земля – это место, где мы можем любить друг друга, соблюдать традиции и продолжать  историю Планеты Толерантности. </vt:lpstr>
      <vt:lpstr>Слайд 16</vt:lpstr>
      <vt:lpstr>Давайте жить дружно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Толерантности </dc:title>
  <dc:creator>Оксана</dc:creator>
  <cp:lastModifiedBy>Оксана</cp:lastModifiedBy>
  <cp:revision>11</cp:revision>
  <dcterms:created xsi:type="dcterms:W3CDTF">2012-11-14T15:33:38Z</dcterms:created>
  <dcterms:modified xsi:type="dcterms:W3CDTF">2012-11-18T06:43:39Z</dcterms:modified>
</cp:coreProperties>
</file>