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53847-F26B-4128-B649-82E38B365FC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93BAD-AA4C-4E87-B402-D60EE84F42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93BAD-AA4C-4E87-B402-D60EE84F422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CF0652-1A2D-4F18-BB17-F502AF68E848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E33181-3720-4F67-B64A-2CF62198AF6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2314590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рефлексии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выступление на заседании КМО учителей начальных классов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риготовила учитель начальных классов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«МОУ» СОШ с. Грачев Куст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Перелюбского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муниципального района Саратовской области»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Мороз С. В.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рефлексии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Что я делаю?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С какой целью?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Каковы результаты моей деятельности?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Как я этого достиг?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Можно ли сделать лучше?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Что я буду делать дальше?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Цвета настроений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восторженное;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оранжевый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радостное, теплое;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желтый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светлое, приятное;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зеленый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– спокойное;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синий -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неудовлетворенное, грустное;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фиолетовый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тревожное, напряженное; </a:t>
            </a:r>
          </a:p>
          <a:p>
            <a:r>
              <a:rPr lang="ru-RU" sz="9600" b="1" dirty="0">
                <a:latin typeface="Times New Roman" pitchFamily="18" charset="0"/>
                <a:cs typeface="Times New Roman" pitchFamily="18" charset="0"/>
              </a:rPr>
              <a:t>черный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- упадок, уныние.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Солнышко</a:t>
            </a:r>
            <a:endParaRPr lang="ru-RU" dirty="0"/>
          </a:p>
        </p:txBody>
      </p:sp>
      <p:pic>
        <p:nvPicPr>
          <p:cNvPr id="8" name="Содержимое 7" descr="http://festival.1september.ru/articles/527951/img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24869"/>
            <a:ext cx="4786346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ваза</a:t>
            </a:r>
            <a:endParaRPr lang="ru-RU" dirty="0"/>
          </a:p>
        </p:txBody>
      </p:sp>
      <p:pic>
        <p:nvPicPr>
          <p:cNvPr id="4" name="Содержимое 3" descr="http://festival.1september.ru/articles/527951/img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143116"/>
            <a:ext cx="485778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Дерево чувств</a:t>
            </a:r>
            <a:endParaRPr lang="ru-RU" dirty="0"/>
          </a:p>
        </p:txBody>
      </p:sp>
      <p:pic>
        <p:nvPicPr>
          <p:cNvPr id="4" name="Содержимое 3" descr="http://festival.1september.ru/articles/527951/img3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09875" y="1606550"/>
            <a:ext cx="352425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светофор</a:t>
            </a:r>
            <a:endParaRPr lang="ru-RU" dirty="0"/>
          </a:p>
        </p:txBody>
      </p:sp>
      <p:pic>
        <p:nvPicPr>
          <p:cNvPr id="4" name="Содержимое 3" descr="http://festival.1september.ru/articles/527951/img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14554"/>
            <a:ext cx="34385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Яблоко и стрелы</a:t>
            </a:r>
            <a:endParaRPr lang="ru-RU" dirty="0"/>
          </a:p>
        </p:txBody>
      </p:sp>
      <p:pic>
        <p:nvPicPr>
          <p:cNvPr id="4" name="Содержимое 3" descr="http://festival.1september.ru/articles/527951/img5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1670" y="1928802"/>
            <a:ext cx="492922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Настроение на уроке</a:t>
            </a:r>
            <a:endParaRPr lang="ru-RU" dirty="0"/>
          </a:p>
        </p:txBody>
      </p:sp>
      <p:pic>
        <p:nvPicPr>
          <p:cNvPr id="4" name="Содержимое 3" descr="http://festival.1september.ru/articles/527951/img6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28850" y="2740025"/>
            <a:ext cx="46863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Лестница успеха</a:t>
            </a:r>
            <a:endParaRPr lang="ru-RU" dirty="0"/>
          </a:p>
        </p:txBody>
      </p:sp>
      <p:pic>
        <p:nvPicPr>
          <p:cNvPr id="4" name="Содержимое 3" descr="http://festival.1september.ru/articles/527951/img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4324371" cy="409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119</Words>
  <Application>Microsoft Office PowerPoint</Application>
  <PresentationFormat>Экран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Методы рефлексии  выступление на заседании КМО учителей начальных классов</vt:lpstr>
      <vt:lpstr>Цвета настроений</vt:lpstr>
      <vt:lpstr>Солнышко</vt:lpstr>
      <vt:lpstr>Цветовая ваза</vt:lpstr>
      <vt:lpstr>Дерево чувств</vt:lpstr>
      <vt:lpstr>светофор</vt:lpstr>
      <vt:lpstr>Яблоко и стрелы</vt:lpstr>
      <vt:lpstr>Настроение на уроке</vt:lpstr>
      <vt:lpstr>Лестница успеха</vt:lpstr>
      <vt:lpstr>Вопросы рефлексии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рефлексии</dc:title>
  <dc:creator>Admin</dc:creator>
  <cp:lastModifiedBy>Admin</cp:lastModifiedBy>
  <cp:revision>2</cp:revision>
  <dcterms:created xsi:type="dcterms:W3CDTF">2011-12-19T13:00:37Z</dcterms:created>
  <dcterms:modified xsi:type="dcterms:W3CDTF">2011-12-19T13:18:30Z</dcterms:modified>
</cp:coreProperties>
</file>