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8" r:id="rId13"/>
    <p:sldId id="269" r:id="rId14"/>
    <p:sldId id="270" r:id="rId15"/>
    <p:sldId id="271" r:id="rId16"/>
    <p:sldId id="266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B18B6-17DC-45CD-9089-FD60209F54F4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BB40A-FB4B-4341-9A7E-E27A54CD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57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7593A-DA9E-4B79-86C9-4F18EDBA145D}" type="slidenum">
              <a:rPr lang="ru-RU"/>
              <a:pPr/>
              <a:t>14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fontAlgn="t"/>
            <a:r>
              <a:rPr lang="ru-RU" i="1">
                <a:solidFill>
                  <a:srgbClr val="000000"/>
                </a:solidFill>
                <a:cs typeface="Times New Roman" charset="0"/>
              </a:rPr>
              <a:t>текучесть жидкостей объясняется частыми перескоками их частиц из одного устойчивого положения в другое.</a:t>
            </a:r>
            <a:endParaRPr lang="ru-RU">
              <a:solidFill>
                <a:srgbClr val="000000"/>
              </a:solidFill>
              <a:cs typeface="Times New Roman" charset="0"/>
            </a:endParaRPr>
          </a:p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CFB02F1-1C8C-4BA1-B1E6-4AE626D4B9E5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A7FA899-D685-4314-8B82-BC11649CCFFD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02F1-1C8C-4BA1-B1E6-4AE626D4B9E5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899-D685-4314-8B82-BC11649CC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02F1-1C8C-4BA1-B1E6-4AE626D4B9E5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899-D685-4314-8B82-BC11649CC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02F1-1C8C-4BA1-B1E6-4AE626D4B9E5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899-D685-4314-8B82-BC11649CC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02F1-1C8C-4BA1-B1E6-4AE626D4B9E5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899-D685-4314-8B82-BC11649CC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02F1-1C8C-4BA1-B1E6-4AE626D4B9E5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899-D685-4314-8B82-BC11649CCF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02F1-1C8C-4BA1-B1E6-4AE626D4B9E5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899-D685-4314-8B82-BC11649CC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02F1-1C8C-4BA1-B1E6-4AE626D4B9E5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899-D685-4314-8B82-BC11649CC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02F1-1C8C-4BA1-B1E6-4AE626D4B9E5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899-D685-4314-8B82-BC11649CC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02F1-1C8C-4BA1-B1E6-4AE626D4B9E5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899-D685-4314-8B82-BC11649CCFFD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02F1-1C8C-4BA1-B1E6-4AE626D4B9E5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899-D685-4314-8B82-BC11649CC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CFB02F1-1C8C-4BA1-B1E6-4AE626D4B9E5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A7FA899-D685-4314-8B82-BC11649CCF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331281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Из чего всё на свете?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3356992"/>
            <a:ext cx="31683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Учитель начальных классов Стеценко В.В.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184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Как выглядят молекулы?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1" y="1988840"/>
            <a:ext cx="5400601" cy="381642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Так выглядит молекула углекислого газа. В ней два атома кислорода присоединились с разных сторон к атому углерода.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168" y="1916832"/>
            <a:ext cx="2481064" cy="182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84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24744" cy="9019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 малы молекулы?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286150"/>
            <a:ext cx="8280920" cy="331120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Давайте сравним размер молекулы с кристаллами поваренной соли.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Итак, насыпьте на стол немного соли. Выберите из кучки самый мелкий кристаллик. А теперь вообразите себя Алисой в Стране чудес. Сейчас вы начнёте стремительно уменьшаться в размерах. При этом кристаллик соли заметно вырастает. Вот он с детскую кроватку. Вот он стал размером с дом. Вот кристалл упирается в небо. Постепенно вершина кристалла соли исчезает из виду. Теперь он для вас имеет высоту ста небоскрёбов, поставленных один на другой. И вдруг вы замечаете пушинку и пытаетесь её поймать.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Так вот, то, что лежит у вас на ладони, и есть молекула.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9752" y="1314474"/>
            <a:ext cx="4348162" cy="197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effectLst>
            <a:outerShdw dist="35921" dir="2700000" algn="ctr" rotWithShape="0">
              <a:srgbClr val="0000FF"/>
            </a:outerShdw>
          </a:effectLst>
        </p:spPr>
        <p:txBody>
          <a:bodyPr/>
          <a:lstStyle/>
          <a:p>
            <a:r>
              <a:rPr lang="ru-RU" sz="4800" b="1">
                <a:solidFill>
                  <a:srgbClr val="FF0066"/>
                </a:solidFill>
                <a:latin typeface="Tahoma" pitchFamily="34" charset="0"/>
              </a:rPr>
              <a:t>Состояние вещества</a:t>
            </a:r>
          </a:p>
        </p:txBody>
      </p:sp>
      <p:pic>
        <p:nvPicPr>
          <p:cNvPr id="12291" name="Picture 3" descr="C:\Documents and Settings\Администратор\Рабочий стол\Untitled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109788"/>
            <a:ext cx="8247063" cy="2638425"/>
          </a:xfrm>
          <a:prstGeom prst="rect">
            <a:avLst/>
          </a:prstGeom>
          <a:solidFill>
            <a:srgbClr val="FF0066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90600" y="5410200"/>
            <a:ext cx="7162800" cy="860425"/>
          </a:xfrm>
          <a:prstGeom prst="rect">
            <a:avLst/>
          </a:prstGeom>
          <a:solidFill>
            <a:srgbClr val="CCFFFF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Tahoma" pitchFamily="34" charset="0"/>
              </a:rPr>
              <a:t>Пребывание вещества в том или ином состоянии зависит от температуры</a:t>
            </a:r>
          </a:p>
        </p:txBody>
      </p:sp>
    </p:spTree>
    <p:extLst>
      <p:ext uri="{BB962C8B-B14F-4D97-AF65-F5344CB8AC3E}">
        <p14:creationId xmlns:p14="http://schemas.microsoft.com/office/powerpoint/2010/main" val="410175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effectLst>
            <a:outerShdw dist="35921" dir="2700000" algn="ctr" rotWithShape="0">
              <a:srgbClr val="0000FF"/>
            </a:outerShdw>
          </a:effectLst>
        </p:spPr>
        <p:txBody>
          <a:bodyPr/>
          <a:lstStyle/>
          <a:p>
            <a:r>
              <a:rPr lang="ru-RU" sz="4800" b="1">
                <a:solidFill>
                  <a:srgbClr val="FF0066"/>
                </a:solidFill>
                <a:latin typeface="Tahoma" pitchFamily="34" charset="0"/>
              </a:rPr>
              <a:t>Твердое состояние</a:t>
            </a:r>
          </a:p>
        </p:txBody>
      </p:sp>
      <p:pic>
        <p:nvPicPr>
          <p:cNvPr id="4099" name="Picture 3" descr="Microscopic view of a solid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19100" y="1371600"/>
            <a:ext cx="8305800" cy="557213"/>
          </a:xfrm>
          <a:prstGeom prst="rect">
            <a:avLst/>
          </a:prstGeom>
          <a:solidFill>
            <a:srgbClr val="CCFFFF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Tahoma" pitchFamily="34" charset="0"/>
              </a:rPr>
              <a:t>Твердое вещество сохраняет свою форму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9600" y="5562600"/>
            <a:ext cx="7924800" cy="860425"/>
          </a:xfrm>
          <a:prstGeom prst="rect">
            <a:avLst/>
          </a:prstGeom>
          <a:solidFill>
            <a:srgbClr val="CCFFFF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latin typeface="Tahoma" pitchFamily="34" charset="0"/>
              </a:rPr>
              <a:t>В твердых веществах частицы расположены </a:t>
            </a:r>
            <a:r>
              <a:rPr lang="ru-RU" b="1">
                <a:solidFill>
                  <a:srgbClr val="FF0066"/>
                </a:solidFill>
                <a:latin typeface="Tahoma" pitchFamily="34" charset="0"/>
              </a:rPr>
              <a:t>упорядоченно и плотно прилегают друг другу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343400" y="2209800"/>
            <a:ext cx="457200" cy="2971800"/>
          </a:xfrm>
          <a:prstGeom prst="downArrow">
            <a:avLst>
              <a:gd name="adj1" fmla="val 50000"/>
              <a:gd name="adj2" fmla="val 162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73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100" grpId="0" animBg="1" autoUpdateAnimBg="0"/>
      <p:bldP spid="4101" grpId="0" animBg="1" autoUpdateAnimBg="0"/>
      <p:bldP spid="41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effectLst>
            <a:outerShdw dist="35921" dir="2700000" algn="ctr" rotWithShape="0">
              <a:srgbClr val="0000FF"/>
            </a:outerShdw>
          </a:effectLst>
        </p:spPr>
        <p:txBody>
          <a:bodyPr/>
          <a:lstStyle/>
          <a:p>
            <a:r>
              <a:rPr lang="ru-RU" sz="4800" b="1">
                <a:solidFill>
                  <a:srgbClr val="FF0066"/>
                </a:solidFill>
                <a:latin typeface="Tahoma" pitchFamily="34" charset="0"/>
              </a:rPr>
              <a:t>Жидкое состояние</a:t>
            </a:r>
          </a:p>
        </p:txBody>
      </p:sp>
      <p:pic>
        <p:nvPicPr>
          <p:cNvPr id="5123" name="Picture 3" descr="Microscopic view of a liquid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3368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7924800" cy="984250"/>
          </a:xfrm>
          <a:prstGeom prst="rect">
            <a:avLst/>
          </a:prstGeom>
          <a:solidFill>
            <a:srgbClr val="CCFFFF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Tahoma" pitchFamily="34" charset="0"/>
              </a:rPr>
              <a:t>Жидкость обладает свойством текучести и не имеет своей  формы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4343400" y="2590800"/>
            <a:ext cx="457200" cy="2895600"/>
          </a:xfrm>
          <a:prstGeom prst="downArrow">
            <a:avLst>
              <a:gd name="adj1" fmla="val 50000"/>
              <a:gd name="adj2" fmla="val 158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588" y="2840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2857500" cy="1131888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09600" y="5715000"/>
            <a:ext cx="7924800" cy="860425"/>
          </a:xfrm>
          <a:prstGeom prst="rect">
            <a:avLst/>
          </a:prstGeom>
          <a:solidFill>
            <a:srgbClr val="CCFFFF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latin typeface="Tahoma" pitchFamily="34" charset="0"/>
              </a:rPr>
              <a:t>В жидкостях частицы расположены                     </a:t>
            </a:r>
            <a:r>
              <a:rPr lang="ru-RU" b="1">
                <a:solidFill>
                  <a:srgbClr val="FF0066"/>
                </a:solidFill>
                <a:latin typeface="Tahoma" pitchFamily="34" charset="0"/>
              </a:rPr>
              <a:t>менее упорядоченно и способны перемещаться</a:t>
            </a:r>
          </a:p>
        </p:txBody>
      </p:sp>
    </p:spTree>
    <p:extLst>
      <p:ext uri="{BB962C8B-B14F-4D97-AF65-F5344CB8AC3E}">
        <p14:creationId xmlns:p14="http://schemas.microsoft.com/office/powerpoint/2010/main" val="26967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4" grpId="0" animBg="1" autoUpdateAnimBg="0"/>
      <p:bldP spid="5125" grpId="0" animBg="1"/>
      <p:bldP spid="513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1143000"/>
          </a:xfrm>
          <a:effectLst>
            <a:outerShdw dist="35921" dir="2700000" algn="ctr" rotWithShape="0">
              <a:srgbClr val="0000FF"/>
            </a:outerShdw>
          </a:effectLst>
        </p:spPr>
        <p:txBody>
          <a:bodyPr/>
          <a:lstStyle/>
          <a:p>
            <a:r>
              <a:rPr lang="ru-RU" sz="4800" b="1">
                <a:solidFill>
                  <a:srgbClr val="FF0066"/>
                </a:solidFill>
                <a:latin typeface="Tahoma" pitchFamily="34" charset="0"/>
              </a:rPr>
              <a:t>Газообразное состояние</a:t>
            </a:r>
          </a:p>
        </p:txBody>
      </p:sp>
      <p:pic>
        <p:nvPicPr>
          <p:cNvPr id="6147" name="Picture 3" descr="Microscopic view of a ga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23900" y="1447800"/>
            <a:ext cx="7696200" cy="557213"/>
          </a:xfrm>
          <a:prstGeom prst="rect">
            <a:avLst/>
          </a:prstGeom>
          <a:solidFill>
            <a:srgbClr val="CCFFFF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Tahoma" pitchFamily="34" charset="0"/>
              </a:rPr>
              <a:t>Газ имеет способность распространятся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4343400" y="2286000"/>
            <a:ext cx="457200" cy="3048000"/>
          </a:xfrm>
          <a:prstGeom prst="downArrow">
            <a:avLst>
              <a:gd name="adj1" fmla="val 50000"/>
              <a:gd name="adj2" fmla="val 16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09600" y="5410200"/>
            <a:ext cx="7924800" cy="1225550"/>
          </a:xfrm>
          <a:prstGeom prst="rect">
            <a:avLst/>
          </a:prstGeom>
          <a:solidFill>
            <a:srgbClr val="CCFFFF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latin typeface="Tahoma" pitchFamily="34" charset="0"/>
              </a:rPr>
              <a:t> В газах частицы расположены                          </a:t>
            </a:r>
            <a:r>
              <a:rPr lang="ru-RU" b="1">
                <a:solidFill>
                  <a:srgbClr val="FF0066"/>
                </a:solidFill>
                <a:latin typeface="Tahoma" pitchFamily="34" charset="0"/>
              </a:rPr>
              <a:t>далеко друг от друга и находятся в постоянном беспорядочном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1107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8" grpId="0" animBg="1" autoUpdateAnimBg="0"/>
      <p:bldP spid="6149" grpId="0" animBg="1"/>
      <p:bldP spid="6150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7766" y="1124744"/>
            <a:ext cx="8988491" cy="46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5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Опыт с монетой.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Возьмите монету 10 копеек.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Закрепите её между двумя булавками.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Нагрейте монету.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Попробуйте её положить на прежнее место между булавками.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Что происходит?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Опыт с монетой.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Нагретая металлическая монета не помещается между булавками, где она лежала до нагревания.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Почему?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Вывод: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 ростом температуры молекулы веществ начинают двигаться быстрее, им требуется больше места.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744534" cy="16939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Что такое атомы?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564904"/>
            <a:ext cx="3312484" cy="3508977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Из чего состоит окружающий мир?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5378534" cy="502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28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553072"/>
            <a:ext cx="6777317" cy="3508977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Оказывается, все предметы, все вещества на свете состоят из крошечных- </a:t>
            </a:r>
            <a:r>
              <a:rPr lang="ru-RU" sz="2800" b="1" dirty="0" err="1" smtClean="0"/>
              <a:t>прекрошечных</a:t>
            </a:r>
            <a:r>
              <a:rPr lang="ru-RU" sz="2800" b="1" dirty="0" smtClean="0"/>
              <a:t> частичек –АТОМОВ.</a:t>
            </a:r>
          </a:p>
          <a:p>
            <a:r>
              <a:rPr lang="ru-RU" sz="2800" b="1" dirty="0" smtClean="0"/>
              <a:t>Это слово придумали в Древней Греции. Оно означает «неделимый».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18010" y="332656"/>
            <a:ext cx="2409974" cy="229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63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80920" cy="5688632"/>
          </a:xfrm>
        </p:spPr>
        <p:txBody>
          <a:bodyPr/>
          <a:lstStyle/>
          <a:p>
            <a:r>
              <a:rPr lang="ru-RU" b="1" dirty="0" smtClean="0"/>
              <a:t>Атомы такие маленькие, что их не разглядеть даже в микроскоп, который увеличивает в сто тысяч раз. Для того, чтобы увидеть атом, его надо увеличить в миллион раз.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52" y="2460822"/>
            <a:ext cx="5400600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5796136" y="2276872"/>
            <a:ext cx="2520280" cy="18722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 rot="15678811">
            <a:off x="31685" y="2545127"/>
            <a:ext cx="2520280" cy="222858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1844" y="2928963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Атомы маленькие как эта точка?   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2579420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миллион раз меньше!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532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4104456" cy="6120680"/>
          </a:xfrm>
        </p:spPr>
        <p:txBody>
          <a:bodyPr>
            <a:normAutofit fontScale="85000" lnSpcReduction="10000"/>
          </a:bodyPr>
          <a:lstStyle/>
          <a:p>
            <a:r>
              <a:rPr lang="ru-RU" sz="3300" b="1" dirty="0" smtClean="0"/>
              <a:t>Из чего построены атомы?</a:t>
            </a:r>
          </a:p>
          <a:p>
            <a:r>
              <a:rPr lang="ru-RU" b="1" dirty="0"/>
              <a:t>Известна простейшая модель </a:t>
            </a:r>
            <a:r>
              <a:rPr lang="ru-RU" b="1" dirty="0" smtClean="0"/>
              <a:t>для описания атома, </a:t>
            </a:r>
            <a:r>
              <a:rPr lang="ru-RU" b="1" dirty="0"/>
              <a:t>которая была придумана почти 100 лет назад – </a:t>
            </a:r>
            <a:r>
              <a:rPr lang="ru-RU" b="1" i="1" dirty="0"/>
              <a:t>Модель </a:t>
            </a:r>
            <a:r>
              <a:rPr lang="ru-RU" b="1" i="1" dirty="0" smtClean="0"/>
              <a:t>Резерфорда</a:t>
            </a:r>
          </a:p>
          <a:p>
            <a:r>
              <a:rPr lang="ru-RU" b="1" dirty="0"/>
              <a:t>Представать её себе можно так: есть большое положительно заряженное ядро – такой большой красный шарик с зарядом “+”. Вокруг этого красного шарика, как планеты вокруг Солнца, летают электроны – маленькие синие шарики с зарядом “–“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05254"/>
            <a:ext cx="3960440" cy="399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23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Много ли на свете видов атомов?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Атомов «разного сорта» больше, чем букв в алфавите. Насчитывается 107 видов атомов, причём не все они встречаются в природе- некоторые получены учёными искусственно.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 некоторых атомах вы уже слышали: железо, золото, серебро, йод, кислород, ртуть и другие.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1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8298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Что такое молекулы?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5616625" cy="51125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Это мельчайшие, невидимые глазом частички вещества. Как из букв алфавита образуются слова, так из атомов образуются молекулы.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Какие атомы «соберутся», в каком порядке построятся, такая молекула из них и получится.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Например, в молекуле воды – три атома.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96" y="2204864"/>
            <a:ext cx="2226543" cy="234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16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2474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Как выглядят молекулы?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556792"/>
            <a:ext cx="5688632" cy="427583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Так выглядит молекула воды. Правда, похожа на голову медвежонка Винни-Пуха? Вон как ушки навострила! Конечно, никакие это не ушки, а два атома водорода, присоединившиеся к «голове» – атому кислорода.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11549"/>
            <a:ext cx="223202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11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24744" cy="11430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Как выглядят молекулы?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4896543" cy="475252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Так выглядит молекула кислорода. Когда говорят «мы дышим кислородом», имеют в виду именно молекулы двух атомов кислорода. И в кислородной подушке, которую дают тяжелобольным людям, такие молекулы, и в стальном баллоне со сжатым кислородом, и в жидком кислороде, которым заправляют ракеты, - точно такие же двухатомные молекулы.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9" r="42501" b="75000"/>
          <a:stretch/>
        </p:blipFill>
        <p:spPr bwMode="auto">
          <a:xfrm>
            <a:off x="5364088" y="1844824"/>
            <a:ext cx="3617938" cy="235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58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397</TotalTime>
  <Words>623</Words>
  <Application>Microsoft Office PowerPoint</Application>
  <PresentationFormat>Экран (4:3)</PresentationFormat>
  <Paragraphs>53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Из чего всё на свете?</vt:lpstr>
      <vt:lpstr>Что такое атомы?</vt:lpstr>
      <vt:lpstr>Презентация PowerPoint</vt:lpstr>
      <vt:lpstr>Презентация PowerPoint</vt:lpstr>
      <vt:lpstr>Презентация PowerPoint</vt:lpstr>
      <vt:lpstr>Много ли на свете видов атомов?</vt:lpstr>
      <vt:lpstr>Что такое молекулы?</vt:lpstr>
      <vt:lpstr>Как выглядят молекулы?</vt:lpstr>
      <vt:lpstr>Как выглядят молекулы?</vt:lpstr>
      <vt:lpstr>Как выглядят молекулы?</vt:lpstr>
      <vt:lpstr>Как малы молекулы?</vt:lpstr>
      <vt:lpstr>Состояние вещества</vt:lpstr>
      <vt:lpstr>Твердое состояние</vt:lpstr>
      <vt:lpstr>Жидкое состояние</vt:lpstr>
      <vt:lpstr>Газообразное состояние</vt:lpstr>
      <vt:lpstr>Презентация PowerPoint</vt:lpstr>
      <vt:lpstr>Опыт с монетой.</vt:lpstr>
      <vt:lpstr>Опыт с монетой.</vt:lpstr>
      <vt:lpstr>Вывод: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чего всё на свете?</dc:title>
  <dc:creator>1</dc:creator>
  <cp:lastModifiedBy>1</cp:lastModifiedBy>
  <cp:revision>20</cp:revision>
  <dcterms:created xsi:type="dcterms:W3CDTF">2012-10-06T09:51:12Z</dcterms:created>
  <dcterms:modified xsi:type="dcterms:W3CDTF">2012-10-28T13:43:17Z</dcterms:modified>
</cp:coreProperties>
</file>