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EE3D29-60A6-49CD-80BA-BCBD714FBB62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BCDDAB-B323-49C1-880A-D4E43475C5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Тайны неба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Солнце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194" y="302190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Учитель начальных классов Стеценко В.В.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30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Можно ли гулять по солнцу?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323652"/>
            <a:ext cx="4608512" cy="41296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Учёные говоря, что поверхность солнца напоминает кашу. «Каша» бурлит, фыркает, плюётся… Только , разумеется, эта другая, газовая «каша», и гулять по ней вряд ли вам захочется. Солнечная «каша» невероятно горячая: её температуру трудно представить!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Солнце – звезда, громаднейший раскалённый газовый шар.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2492896"/>
            <a:ext cx="4100512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5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Какой у солнца цвет?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полдень наше Солнце имеет желтовато-белый цвет. Но на восходе или закате оно бывает красным, оранжевым и розовым. Почему?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Чтобы ответить на этот вопрос проведём несложный опыт.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1052736"/>
            <a:ext cx="345009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7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Налей в банку воды.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Возьми карманный фонарик.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Погаси свет.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Посвети фонариком через воду.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Какой ты видишь свет?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Свет обычный, жёлто-белый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Плесни немного в банку молока.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Снова посмотри на огонёк.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Какой стал свет?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Свет стал красным!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Сделай вывод.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Тоже самое происходит и со светом Солнца, пока он проходит сквозь толстый загрязнённый слой атмосферного воздуха.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действительности Солнце не меняет свой цвет. Ключ к разгадке в том, что мы смотрим на наше светило через толщу земной атмосферы. Свет, прежде чем достигнуть наших глаз, проходит сквозь толстый слой воздуха и мы видим Солнце жёлтым.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309"/>
            <a:ext cx="31940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4680638" cy="13681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Зачем учёные изучают солнце?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5400601" cy="46085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Не всегда Солнце дарит нам ласковое тепло. Иногда поверхность светила покрывается тёмными пятнами, из его недр бьют громадные огненные фонтаны. Солнечные лучи становятся опасными. И хотя  у Земли есть защита – воздух, она  чувствует, когда у светила портится «настроение».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144" y="980728"/>
            <a:ext cx="2671764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752529" cy="583264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 время вспышек на Солнце на Земле нарушается радиосвязь, портится погода, начинают беспорядочно метаться стрелки компасов и неправильно показывать направления. В это время опасно летать в космос, уходить в далёкое плавание, выполнять воздушные рейсы.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Как видите, людям очень важно знать, что происходит на Солнце. Поэтому учёные ведут наблюдения.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124744"/>
            <a:ext cx="364331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334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Тайны неба</vt:lpstr>
      <vt:lpstr>Можно ли гулять по солнцу?</vt:lpstr>
      <vt:lpstr>Солнце – звезда, громаднейший раскалённый газовый шар.</vt:lpstr>
      <vt:lpstr>Какой у солнца цвет?</vt:lpstr>
      <vt:lpstr>Презентация PowerPoint</vt:lpstr>
      <vt:lpstr>Презентация PowerPoint</vt:lpstr>
      <vt:lpstr>Вывод:</vt:lpstr>
      <vt:lpstr>Зачем учёные изучают солнце?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неба</dc:title>
  <dc:creator>1</dc:creator>
  <cp:lastModifiedBy>1</cp:lastModifiedBy>
  <cp:revision>13</cp:revision>
  <dcterms:created xsi:type="dcterms:W3CDTF">2012-10-07T02:30:15Z</dcterms:created>
  <dcterms:modified xsi:type="dcterms:W3CDTF">2012-10-28T13:59:25Z</dcterms:modified>
</cp:coreProperties>
</file>