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7" r:id="rId2"/>
    <p:sldId id="256" r:id="rId3"/>
    <p:sldId id="258" r:id="rId4"/>
    <p:sldId id="259" r:id="rId5"/>
    <p:sldId id="270" r:id="rId6"/>
    <p:sldId id="261" r:id="rId7"/>
    <p:sldId id="269" r:id="rId8"/>
    <p:sldId id="262" r:id="rId9"/>
    <p:sldId id="263" r:id="rId10"/>
    <p:sldId id="264" r:id="rId11"/>
    <p:sldId id="266" r:id="rId12"/>
    <p:sldId id="265" r:id="rId13"/>
    <p:sldId id="271" r:id="rId14"/>
    <p:sldId id="272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008000"/>
    <a:srgbClr val="920000"/>
    <a:srgbClr val="005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41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6B509-DD3C-4756-BB79-909E2E2FBF7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1D9C8-FA15-4A41-A0A8-0B95BDA91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55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1D9C8-FA15-4A41-A0A8-0B95BDA910C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186F7EF-22B3-40A1-A0E5-C2B1B1661A42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8851A4-9EB6-4785-AEA7-42E3062F1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8000"/>
                </a:solidFill>
              </a:rPr>
              <a:t>Классный час</a:t>
            </a:r>
            <a:endParaRPr lang="ru-RU" sz="4000" dirty="0">
              <a:solidFill>
                <a:srgbClr val="008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5357826"/>
            <a:ext cx="5940152" cy="150017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читель: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АгишеваТ.А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.,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учитель начальных классов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ru-RU" sz="18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sz="6000" b="1" dirty="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85861"/>
            <a:ext cx="83582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5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>
              <a:buNone/>
            </a:pPr>
            <a:r>
              <a:rPr lang="ru-RU" sz="6000" b="1" dirty="0" smtClean="0">
                <a:latin typeface="Monotype Corsiva" pitchFamily="66" charset="0"/>
              </a:rPr>
              <a:t>«Лучик солнца - доброта»</a:t>
            </a:r>
          </a:p>
          <a:p>
            <a:pPr algn="ctr">
              <a:buNone/>
            </a:pPr>
            <a:endParaRPr lang="ru-RU" sz="5400" b="1" dirty="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260648"/>
            <a:ext cx="8229600" cy="1143000"/>
          </a:xfrm>
        </p:spPr>
        <p:txBody>
          <a:bodyPr/>
          <a:lstStyle/>
          <a:p>
            <a:r>
              <a:rPr lang="ru-RU" sz="4760" b="1" dirty="0" smtClean="0">
                <a:solidFill>
                  <a:srgbClr val="FFFF00"/>
                </a:solidFill>
                <a:latin typeface="Monotype Corsiva" pitchFamily="66" charset="0"/>
              </a:rPr>
              <a:t>«Доброта»</a:t>
            </a:r>
            <a:endParaRPr lang="ru-RU" sz="476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доме добрыми делами занята,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Тихо ходит по квартире доброта.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Утро доброе у нас,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Добрый день и добрый час,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добрый вечер, ночь добра,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Было </a:t>
            </a: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доброе вчера.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откуда, спросишь ты,</a:t>
            </a:r>
          </a:p>
          <a:p>
            <a:pPr algn="ctr">
              <a:buNone/>
            </a:pPr>
            <a:r>
              <a:rPr lang="ru-RU" sz="2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доме столько доброты.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8229600" cy="1143000"/>
          </a:xfrm>
        </p:spPr>
        <p:txBody>
          <a:bodyPr/>
          <a:lstStyle/>
          <a:p>
            <a:r>
              <a:rPr lang="ru-RU" sz="6000" b="1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Monotype Corsiva" pitchFamily="66" charset="0"/>
                <a:cs typeface="Arial"/>
              </a:rPr>
              <a:t>«Ваза» добрых дел</a:t>
            </a:r>
            <a:endParaRPr lang="ru-RU" sz="6000" b="1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Monotype Corsiva" pitchFamily="66" charset="0"/>
              <a:cs typeface="Arial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4525963"/>
          </a:xfrm>
        </p:spPr>
        <p:txBody>
          <a:bodyPr/>
          <a:lstStyle/>
          <a:p>
            <a:r>
              <a:rPr lang="ru-RU" sz="2400" b="1" dirty="0" smtClean="0"/>
              <a:t>Помогать родителям по дому</a:t>
            </a:r>
          </a:p>
          <a:p>
            <a:r>
              <a:rPr lang="ru-RU" sz="2400" b="1" dirty="0" smtClean="0"/>
              <a:t>Участвовать в школьном мероприятии</a:t>
            </a:r>
          </a:p>
          <a:p>
            <a:r>
              <a:rPr lang="ru-RU" sz="2400" b="1" dirty="0" smtClean="0"/>
              <a:t>Чтение книги</a:t>
            </a:r>
          </a:p>
          <a:p>
            <a:r>
              <a:rPr lang="ru-RU" sz="2400" b="1" dirty="0" smtClean="0"/>
              <a:t>Играть с малышами</a:t>
            </a:r>
          </a:p>
          <a:p>
            <a:r>
              <a:rPr lang="ru-RU" sz="2400" b="1" dirty="0" smtClean="0"/>
              <a:t>Говорить добрые слова окружающим</a:t>
            </a:r>
          </a:p>
          <a:p>
            <a:r>
              <a:rPr lang="ru-RU" sz="2400" b="1" dirty="0" smtClean="0"/>
              <a:t>Помогать старым и больным</a:t>
            </a:r>
          </a:p>
          <a:p>
            <a:r>
              <a:rPr lang="ru-RU" sz="2400" b="1" dirty="0" smtClean="0"/>
              <a:t>Помогать товарищу в учебе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332656"/>
            <a:ext cx="8229600" cy="998984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Monotype Corsiva" pitchFamily="66" charset="0"/>
              </a:rPr>
              <a:t>Законы дружбы.</a:t>
            </a:r>
            <a:endParaRPr lang="ru-RU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обзывай и не унижай своего </a:t>
            </a:r>
            <a:r>
              <a:rPr lang="ru-RU" sz="24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друга</a:t>
            </a:r>
            <a:endParaRPr lang="ru-RU" sz="24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Помогай другу в беде</a:t>
            </a: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Умей с другом разделить радость</a:t>
            </a: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смейся над недостатками друга</a:t>
            </a: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Выбирай друзей по душевным качествам</a:t>
            </a: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Выбирай друзей по душевным качествам, а не по одежде</a:t>
            </a: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Умей признать свои ошибки и помирись с другом</a:t>
            </a:r>
          </a:p>
          <a:p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предавай своего друга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FFFF00"/>
                </a:solidFill>
                <a:latin typeface="Monotype Corsiva" pitchFamily="66" charset="0"/>
              </a:rPr>
              <a:t>«Мыс культуры»</a:t>
            </a:r>
            <a:endParaRPr lang="ru-RU" sz="6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318728" cy="4525963"/>
          </a:xfrm>
        </p:spPr>
        <p:txBody>
          <a:bodyPr/>
          <a:lstStyle/>
          <a:p>
            <a:pPr>
              <a:buNone/>
            </a:pPr>
            <a:r>
              <a:rPr lang="ru-RU" sz="2400" b="1" u="sng" dirty="0" smtClean="0"/>
              <a:t>Ситуация 1.</a:t>
            </a:r>
            <a:r>
              <a:rPr lang="ru-RU" sz="2400" b="1" dirty="0" smtClean="0"/>
              <a:t> </a:t>
            </a:r>
          </a:p>
          <a:p>
            <a:pPr algn="just">
              <a:buNone/>
            </a:pPr>
            <a:r>
              <a:rPr lang="ru-RU" sz="2400" b="1" dirty="0" smtClean="0"/>
              <a:t>      Девочка возмущенно жаловалась маме: “Во дворе есть такой плохой мальчик – все время зовет меня Валькой!” “А ты как его зовешь?” - спросила мама. – “Я его вообще никак не зову. Я ему просто кричу: “Эй, ты!”</a:t>
            </a:r>
          </a:p>
          <a:p>
            <a:pPr algn="just">
              <a:buNone/>
            </a:pPr>
            <a:endParaRPr lang="ru-RU" sz="2400" b="1" dirty="0" smtClean="0"/>
          </a:p>
          <a:p>
            <a:pPr algn="just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dirty="0" smtClean="0"/>
              <a:t>(Девочка сама должна звать мальчика по имени, показывая ему пример, а не кричать “Эй, ты!”)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60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510" b="1" u="sng" dirty="0" smtClean="0"/>
              <a:t>Ситуация 2. </a:t>
            </a:r>
          </a:p>
          <a:p>
            <a:pPr algn="just">
              <a:buNone/>
            </a:pPr>
            <a:r>
              <a:rPr lang="ru-RU" sz="2510" b="1" dirty="0" smtClean="0"/>
              <a:t>         В школьном коридоре разговаривают 3 учителя. Среди них Катя увидела свою учительницу и вежливо поздоровалась с ней: “Здравствуйте, Ольга Ивановна!”</a:t>
            </a:r>
          </a:p>
          <a:p>
            <a:pPr algn="just">
              <a:buNone/>
            </a:pPr>
            <a:endParaRPr lang="ru-RU" sz="2510" b="1" dirty="0" smtClean="0"/>
          </a:p>
          <a:p>
            <a:pPr algn="just"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dirty="0" smtClean="0"/>
              <a:t>(Воспитанный ученик приветствует всех взрослых, поэтому надо было сказать всем учителям “Здравствуйте!”)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42938"/>
            <a:ext cx="9144000" cy="5383212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latin typeface="Monotype Corsiva" pitchFamily="66" charset="0"/>
            </a:endParaRPr>
          </a:p>
          <a:p>
            <a:pPr algn="r">
              <a:buNone/>
            </a:pPr>
            <a:endParaRPr lang="ru-RU" b="1" dirty="0" smtClean="0">
              <a:solidFill>
                <a:srgbClr val="FFC000"/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sz="60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sz="6000" b="1" dirty="0" smtClean="0">
              <a:solidFill>
                <a:srgbClr val="7A0000"/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sz="6000" b="1" dirty="0" smtClean="0">
              <a:solidFill>
                <a:srgbClr val="7A0000"/>
              </a:solidFill>
              <a:latin typeface="Monotype Corsiva" pitchFamily="66" charset="0"/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7A0000"/>
                </a:solidFill>
                <a:latin typeface="Monotype Corsiva" pitchFamily="66" charset="0"/>
              </a:rPr>
              <a:t>«</a:t>
            </a:r>
            <a:r>
              <a:rPr lang="ru-RU" sz="6000" b="1" dirty="0" smtClean="0">
                <a:solidFill>
                  <a:srgbClr val="7A0000"/>
                </a:solidFill>
                <a:latin typeface="Monotype Corsiva" pitchFamily="66" charset="0"/>
              </a:rPr>
              <a:t>Жизнь дана на добрые дела»</a:t>
            </a:r>
            <a:endParaRPr lang="ru-RU" sz="6000" b="1" dirty="0">
              <a:solidFill>
                <a:srgbClr val="7A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6786610" cy="5357850"/>
          </a:xfrm>
        </p:spPr>
        <p:txBody>
          <a:bodyPr/>
          <a:lstStyle/>
          <a:p>
            <a:endParaRPr lang="ru-RU" sz="2000" b="1" i="1" dirty="0" smtClean="0"/>
          </a:p>
          <a:p>
            <a:endParaRPr lang="ru-RU" sz="2000" b="1" i="1" dirty="0"/>
          </a:p>
          <a:p>
            <a:endParaRPr lang="ru-RU" sz="2000" b="1" i="1" dirty="0" smtClean="0"/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В жизни по-разному можно жить – 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Можно в беде, а можно – в радости,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Вовремя есть, вовремя пить,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Вовремя делать гадости.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А можно так: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На рассвете встать – 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И, помышляя о чуде,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Рукой обожженною солнце достать</a:t>
            </a:r>
          </a:p>
          <a:p>
            <a:r>
              <a:rPr lang="ru-RU" sz="2400" b="1" i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И подарить его людям.</a:t>
            </a:r>
            <a:endParaRPr lang="ru-RU" sz="24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927995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Качества, которыми должен </a:t>
            </a:r>
            <a:b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обладать человек:</a:t>
            </a:r>
            <a:endParaRPr lang="ru-RU" sz="3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b="1" i="1" dirty="0" smtClean="0">
                <a:solidFill>
                  <a:srgbClr val="005C00"/>
                </a:solidFill>
              </a:rPr>
              <a:t>Доброта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Любовь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Счастье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Веселье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Вежливость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Смелость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Ум</a:t>
            </a:r>
          </a:p>
          <a:p>
            <a:r>
              <a:rPr lang="ru-RU" b="1" i="1" dirty="0" smtClean="0">
                <a:solidFill>
                  <a:srgbClr val="005C00"/>
                </a:solidFill>
              </a:rPr>
              <a:t>Сообразительность</a:t>
            </a:r>
            <a:endParaRPr lang="ru-RU" b="1" i="1" dirty="0">
              <a:solidFill>
                <a:srgbClr val="005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Monotype Corsiva" pitchFamily="66" charset="0"/>
              </a:rPr>
              <a:t>Книга мудрости гласит…</a:t>
            </a:r>
            <a:endParaRPr lang="ru-RU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684229"/>
            <a:ext cx="8229600" cy="3173771"/>
          </a:xfrm>
        </p:spPr>
        <p:txBody>
          <a:bodyPr/>
          <a:lstStyle/>
          <a:p>
            <a:pPr>
              <a:buNone/>
            </a:pPr>
            <a:r>
              <a:rPr lang="ru-RU" b="1" i="1" dirty="0">
                <a:solidFill>
                  <a:srgbClr val="005C00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Доброта </a:t>
            </a:r>
            <a:r>
              <a:rPr lang="ru-RU" b="1" i="1" dirty="0" smtClean="0">
                <a:solidFill>
                  <a:srgbClr val="005C0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b="1" i="1" dirty="0">
                <a:solidFill>
                  <a:srgbClr val="005C00"/>
                </a:solidFill>
                <a:latin typeface="+mn-lt"/>
                <a:ea typeface="+mn-ea"/>
                <a:cs typeface="+mn-cs"/>
              </a:rPr>
              <a:t>добродушие, доброжелательство, </a:t>
            </a:r>
            <a:r>
              <a:rPr lang="ru-RU" b="1" i="1" dirty="0">
                <a:solidFill>
                  <a:srgbClr val="005C00"/>
                </a:solidFill>
              </a:rPr>
              <a:t>с</a:t>
            </a:r>
            <a:r>
              <a:rPr lang="ru-RU" b="1" i="1" dirty="0" smtClean="0">
                <a:solidFill>
                  <a:srgbClr val="005C00"/>
                </a:solidFill>
                <a:latin typeface="+mn-lt"/>
                <a:ea typeface="+mn-ea"/>
                <a:cs typeface="+mn-cs"/>
              </a:rPr>
              <a:t>клонность </a:t>
            </a:r>
            <a:r>
              <a:rPr lang="ru-RU" b="1" i="1" dirty="0">
                <a:solidFill>
                  <a:srgbClr val="005C00"/>
                </a:solidFill>
                <a:latin typeface="+mn-lt"/>
                <a:ea typeface="+mn-ea"/>
                <a:cs typeface="+mn-cs"/>
              </a:rPr>
              <a:t>к добру, как качество человека. Не ищи красоты, ищи </a:t>
            </a:r>
            <a:r>
              <a:rPr lang="ru-RU" b="1" i="1" dirty="0" smtClean="0">
                <a:solidFill>
                  <a:srgbClr val="005C00"/>
                </a:solidFill>
                <a:latin typeface="+mn-lt"/>
                <a:ea typeface="+mn-ea"/>
                <a:cs typeface="+mn-cs"/>
              </a:rPr>
              <a:t>доброты»</a:t>
            </a:r>
          </a:p>
          <a:p>
            <a:pPr algn="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ru-RU" b="1" i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В.И.Даль</a:t>
            </a:r>
            <a:endParaRPr lang="ru-RU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Восстановите пословицу</a:t>
            </a:r>
            <a:endParaRPr lang="ru-RU" sz="5400" b="1" dirty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35013" y="1720850"/>
            <a:ext cx="2324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50824" y="1341438"/>
            <a:ext cx="4035423" cy="5873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Доброе слово</a:t>
            </a:r>
            <a:endParaRPr lang="ru-RU" sz="2000" b="1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0824" y="2071678"/>
            <a:ext cx="3963985" cy="63818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Не одежда красит человека</a:t>
            </a:r>
            <a:r>
              <a:rPr lang="ru-RU" dirty="0"/>
              <a:t>,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50824" y="2857497"/>
            <a:ext cx="3963985" cy="64294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Торопись на доброе дело,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57158" y="3714752"/>
            <a:ext cx="385765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Доброе слово лечит,</a:t>
            </a:r>
            <a:endParaRPr lang="ru-RU" sz="2000" b="1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85720" y="4643446"/>
            <a:ext cx="3857652" cy="64294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В ком добра нет, 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14282" y="5643578"/>
            <a:ext cx="4143404" cy="790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Не ищи красоты - 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929190" y="5643578"/>
            <a:ext cx="3786214" cy="790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i="1" dirty="0"/>
              <a:t>ищи доброты.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786314" y="4500570"/>
            <a:ext cx="3929090" cy="7858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а худое само приспеет.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4786314" y="3643314"/>
            <a:ext cx="4000528" cy="7143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в том и правды мало.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4714876" y="2857496"/>
            <a:ext cx="4105274" cy="57150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/>
              <a:t>а злое калечит.</a:t>
            </a:r>
            <a:endParaRPr lang="ru-RU" sz="2000" b="1" dirty="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4714876" y="2000240"/>
            <a:ext cx="4105274" cy="70962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и кошке приятно.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4714876" y="1341438"/>
            <a:ext cx="4105274" cy="5873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а его добрые дела.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9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9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26064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Monotype Corsiva" pitchFamily="66" charset="0"/>
              </a:rPr>
              <a:t>«Вежливые слова»</a:t>
            </a:r>
            <a:endParaRPr lang="ru-RU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358246" cy="6400832"/>
          </a:xfrm>
        </p:spPr>
        <p:txBody>
          <a:bodyPr/>
          <a:lstStyle/>
          <a:p>
            <a:endParaRPr lang="ru-RU" sz="24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Растает </a:t>
            </a:r>
            <a:r>
              <a:rPr lang="ru-RU" sz="2210" b="1" i="1" dirty="0">
                <a:solidFill>
                  <a:schemeClr val="accent6">
                    <a:lumMod val="75000"/>
                  </a:schemeClr>
                </a:solidFill>
              </a:rPr>
              <a:t>даже ледяная глыба от слова теплого</a:t>
            </a: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algn="r">
              <a:buNone/>
            </a:pP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Спасибо</a:t>
            </a:r>
            <a:endParaRPr lang="ru-RU" sz="221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210" b="1" i="1" dirty="0">
                <a:solidFill>
                  <a:schemeClr val="accent6">
                    <a:lumMod val="75000"/>
                  </a:schemeClr>
                </a:solidFill>
              </a:rPr>
              <a:t>Зазеленеет старый пень, когда услышит</a:t>
            </a: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algn="r">
              <a:buNone/>
            </a:pP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Добрый день</a:t>
            </a:r>
            <a:endParaRPr lang="ru-RU" sz="221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210" b="1" i="1" dirty="0">
                <a:solidFill>
                  <a:schemeClr val="accent6">
                    <a:lumMod val="75000"/>
                  </a:schemeClr>
                </a:solidFill>
              </a:rPr>
              <a:t>Если больше есть не в силах, скажем маме мы</a:t>
            </a: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algn="r">
              <a:buNone/>
            </a:pP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Спасибо</a:t>
            </a:r>
            <a:endParaRPr lang="ru-RU" sz="221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210" b="1" i="1" dirty="0">
                <a:solidFill>
                  <a:schemeClr val="accent6">
                    <a:lumMod val="75000"/>
                  </a:schemeClr>
                </a:solidFill>
              </a:rPr>
              <a:t>Мальчик вежливый и развитый, говорит, встречаясь</a:t>
            </a: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algn="r">
              <a:buNone/>
            </a:pPr>
            <a:r>
              <a:rPr lang="ru-RU" sz="2210" b="1" i="1" dirty="0" err="1" smtClean="0">
                <a:solidFill>
                  <a:schemeClr val="accent6">
                    <a:lumMod val="75000"/>
                  </a:schemeClr>
                </a:solidFill>
              </a:rPr>
              <a:t>уЗдравствуйте</a:t>
            </a:r>
            <a:endParaRPr lang="ru-RU" sz="221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210" b="1" i="1" dirty="0">
                <a:solidFill>
                  <a:schemeClr val="accent6">
                    <a:lumMod val="75000"/>
                  </a:schemeClr>
                </a:solidFill>
              </a:rPr>
              <a:t>Когда нас бранят за шалости, говорим </a:t>
            </a: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algn="r">
              <a:buNone/>
            </a:pP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Простите, пожалуйста</a:t>
            </a:r>
            <a:endParaRPr lang="ru-RU" sz="2210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210" b="1" i="1" dirty="0">
                <a:solidFill>
                  <a:schemeClr val="accent6">
                    <a:lumMod val="75000"/>
                  </a:schemeClr>
                </a:solidFill>
              </a:rPr>
              <a:t>И во Франции, и в Дании на прощанье говорят</a:t>
            </a: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</a:p>
          <a:p>
            <a:pPr algn="r">
              <a:buNone/>
            </a:pPr>
            <a:r>
              <a:rPr lang="ru-RU" sz="2210" b="1" i="1" dirty="0" smtClean="0">
                <a:solidFill>
                  <a:schemeClr val="accent6">
                    <a:lumMod val="75000"/>
                  </a:schemeClr>
                </a:solidFill>
              </a:rPr>
              <a:t>До свидания</a:t>
            </a:r>
            <a:endParaRPr lang="ru-RU" sz="2210" b="1" i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21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 descr="J02328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521" y="730699"/>
            <a:ext cx="2736850" cy="2490787"/>
          </a:xfrm>
          <a:prstGeom prst="rect">
            <a:avLst/>
          </a:prstGeom>
          <a:noFill/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 rot="264187">
            <a:off x="3206809" y="109986"/>
            <a:ext cx="29146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017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2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"Доброе утро!"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 rot="195617">
            <a:off x="5222934" y="1306961"/>
            <a:ext cx="31813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9894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"Добрый день!"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 rot="297230">
            <a:off x="3422709" y="2315024"/>
            <a:ext cx="32670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019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277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</a:t>
            </a:r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Здравствуйте!"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 rot="422834">
            <a:off x="5799196" y="3538986"/>
            <a:ext cx="2808288" cy="11366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2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"Спасибо!"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 rot="243323">
            <a:off x="38159" y="3899349"/>
            <a:ext cx="4897437" cy="12525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56677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</a:t>
            </a:r>
            <a:r>
              <a:rPr lang="ru-RU" sz="2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Прости, пожалуйста!"</a:t>
            </a:r>
          </a:p>
        </p:txBody>
      </p:sp>
      <p:sp>
        <p:nvSpPr>
          <p:cNvPr id="10" name="WordArt 11"/>
          <p:cNvSpPr>
            <a:spLocks noChangeArrowheads="1" noChangeShapeType="1" noTextEdit="1"/>
          </p:cNvSpPr>
          <p:nvPr/>
        </p:nvSpPr>
        <p:spPr bwMode="auto">
          <a:xfrm rot="374255">
            <a:off x="5438834" y="4762949"/>
            <a:ext cx="305752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"До свидания!</a:t>
            </a:r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25745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</a:t>
            </a:r>
          </a:p>
        </p:txBody>
      </p:sp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 rot="254834">
            <a:off x="182621" y="5682111"/>
            <a:ext cx="4897438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"Крепкого здоровья!"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Monotype Corsiva" pitchFamily="66" charset="0"/>
              </a:rPr>
              <a:t>«Давайте говорить друг другу комплименты»</a:t>
            </a:r>
            <a:endParaRPr lang="ru-RU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86" y="2372276"/>
            <a:ext cx="6779096" cy="4257692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Кто </a:t>
            </a:r>
            <a:r>
              <a:rPr lang="ru-RU" b="1" i="1" dirty="0">
                <a:solidFill>
                  <a:schemeClr val="tx1"/>
                </a:solidFill>
              </a:rPr>
              <a:t>в дружбу верит горячо,</a:t>
            </a:r>
          </a:p>
          <a:p>
            <a:pPr algn="ctr">
              <a:buNone/>
            </a:pPr>
            <a:r>
              <a:rPr lang="ru-RU" b="1" i="1" dirty="0">
                <a:solidFill>
                  <a:schemeClr val="tx1"/>
                </a:solidFill>
              </a:rPr>
              <a:t>Кто друга чувствует плечо,</a:t>
            </a:r>
          </a:p>
          <a:p>
            <a:pPr algn="ctr">
              <a:buNone/>
            </a:pPr>
            <a:r>
              <a:rPr lang="ru-RU" b="1" i="1" dirty="0">
                <a:solidFill>
                  <a:schemeClr val="tx1"/>
                </a:solidFill>
              </a:rPr>
              <a:t>Тот никогда не упадет,</a:t>
            </a:r>
          </a:p>
          <a:p>
            <a:pPr algn="ctr">
              <a:buNone/>
            </a:pPr>
            <a:r>
              <a:rPr lang="ru-RU" b="1" i="1" dirty="0">
                <a:solidFill>
                  <a:schemeClr val="tx1"/>
                </a:solidFill>
              </a:rPr>
              <a:t>В любой беде не пропадёт.</a:t>
            </a:r>
          </a:p>
          <a:p>
            <a:pPr algn="ctr">
              <a:buNone/>
            </a:pPr>
            <a:r>
              <a:rPr lang="ru-RU" b="1" i="1" dirty="0">
                <a:solidFill>
                  <a:schemeClr val="tx1"/>
                </a:solidFill>
              </a:rPr>
              <a:t>Ты добрых слов не пожалей</a:t>
            </a:r>
          </a:p>
          <a:p>
            <a:pPr algn="ctr">
              <a:buNone/>
            </a:pPr>
            <a:r>
              <a:rPr lang="ru-RU" b="1" i="1" dirty="0">
                <a:solidFill>
                  <a:schemeClr val="tx1"/>
                </a:solidFill>
              </a:rPr>
              <a:t>Произнеси их для друзей.</a:t>
            </a:r>
          </a:p>
          <a:p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14339" y="260648"/>
            <a:ext cx="7929587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Monotype Corsiva" pitchFamily="66" charset="0"/>
              </a:rPr>
              <a:t>Сказочные герои, которые делали добрые дела.</a:t>
            </a:r>
            <a:endParaRPr lang="ru-RU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1600200"/>
            <a:ext cx="6715172" cy="5257800"/>
          </a:xfrm>
        </p:spPr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 </a:t>
            </a:r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очень люблю свою бабушку, которая живет за лесом. Я забочусь о ней, и часто ношу ей пирожки. 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 в трудную минуту всегда рядом со своим хозяином. Ради его счастья мне пришлось с Людоедом</a:t>
            </a:r>
            <a:r>
              <a:rPr lang="ru-RU" sz="24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400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Чтобы </a:t>
            </a:r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спасти любимого отца, я отправилась на остров к Чудовищу, хозяину аленького цветочка. 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</a:t>
            </a:r>
            <a:r>
              <a:rPr lang="ru-RU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несмотря на свой рост в дюйм, спасла ласточку</a:t>
            </a:r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3" y="4216368"/>
            <a:ext cx="1400175" cy="1047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6700" y="2357430"/>
            <a:ext cx="12573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9587" y="4446508"/>
            <a:ext cx="1214414" cy="1768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лучик солнца доброта презентация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лучик солнца доброта презентация</Template>
  <TotalTime>24</TotalTime>
  <Words>628</Words>
  <Application>Microsoft Office PowerPoint</Application>
  <PresentationFormat>Экран (4:3)</PresentationFormat>
  <Paragraphs>120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лучик солнца доброта презентация</vt:lpstr>
      <vt:lpstr>Классный час</vt:lpstr>
      <vt:lpstr>Презентация PowerPoint</vt:lpstr>
      <vt:lpstr>Качества, которыми должен  обладать человек:</vt:lpstr>
      <vt:lpstr>Книга мудрости гласит…</vt:lpstr>
      <vt:lpstr>Восстановите пословицу</vt:lpstr>
      <vt:lpstr>«Вежливые слова»</vt:lpstr>
      <vt:lpstr>Презентация PowerPoint</vt:lpstr>
      <vt:lpstr>«Давайте говорить друг другу комплименты»</vt:lpstr>
      <vt:lpstr>Сказочные герои, которые делали добрые дела.</vt:lpstr>
      <vt:lpstr>«Доброта»</vt:lpstr>
      <vt:lpstr>«Ваза» добрых дел</vt:lpstr>
      <vt:lpstr>Законы дружбы.</vt:lpstr>
      <vt:lpstr>«Мыс культуры»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User</dc:creator>
  <cp:lastModifiedBy>User</cp:lastModifiedBy>
  <cp:revision>4</cp:revision>
  <dcterms:created xsi:type="dcterms:W3CDTF">2012-02-23T20:05:02Z</dcterms:created>
  <dcterms:modified xsi:type="dcterms:W3CDTF">2012-11-22T14:57:17Z</dcterms:modified>
</cp:coreProperties>
</file>