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2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629F6-82D2-4D3F-ADB3-62E08B17F3E0}" type="doc">
      <dgm:prSet loTypeId="urn:microsoft.com/office/officeart/2005/8/layout/vList2" loCatId="list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46EBB583-2FA4-4315-89E6-CFCB295B690B}">
      <dgm:prSet/>
      <dgm:spPr/>
      <dgm:t>
        <a:bodyPr/>
        <a:lstStyle/>
        <a:p>
          <a:pPr rtl="0"/>
          <a:r>
            <a:rPr lang="ru-RU" dirty="0" smtClean="0"/>
            <a:t>Принцип гуманистической направленности</a:t>
          </a:r>
          <a:endParaRPr lang="ru-RU" dirty="0"/>
        </a:p>
      </dgm:t>
    </dgm:pt>
    <dgm:pt modelId="{6A2CE0C2-7AC7-4E9B-B9BC-EE1A2D3D0376}" type="parTrans" cxnId="{C63583B5-D652-43A7-9494-59ADDBCE9AC7}">
      <dgm:prSet/>
      <dgm:spPr/>
      <dgm:t>
        <a:bodyPr/>
        <a:lstStyle/>
        <a:p>
          <a:endParaRPr lang="ru-RU"/>
        </a:p>
      </dgm:t>
    </dgm:pt>
    <dgm:pt modelId="{38D09B27-876C-4D49-8A03-FD5444F542D3}" type="sibTrans" cxnId="{C63583B5-D652-43A7-9494-59ADDBCE9AC7}">
      <dgm:prSet/>
      <dgm:spPr/>
      <dgm:t>
        <a:bodyPr/>
        <a:lstStyle/>
        <a:p>
          <a:endParaRPr lang="ru-RU"/>
        </a:p>
      </dgm:t>
    </dgm:pt>
    <dgm:pt modelId="{03F3FD3E-37A3-4586-8AC2-2B426C504BFA}">
      <dgm:prSet/>
      <dgm:spPr/>
      <dgm:t>
        <a:bodyPr/>
        <a:lstStyle/>
        <a:p>
          <a:pPr rtl="0"/>
          <a:r>
            <a:rPr lang="ru-RU" dirty="0" smtClean="0"/>
            <a:t>Принцип системности</a:t>
          </a:r>
          <a:endParaRPr lang="ru-RU" dirty="0"/>
        </a:p>
      </dgm:t>
    </dgm:pt>
    <dgm:pt modelId="{14292B27-A1F9-4524-897C-95B0036CF2F5}" type="parTrans" cxnId="{EFCA6CD5-FA4F-4FA6-AB1C-D2833B091725}">
      <dgm:prSet/>
      <dgm:spPr/>
      <dgm:t>
        <a:bodyPr/>
        <a:lstStyle/>
        <a:p>
          <a:endParaRPr lang="ru-RU"/>
        </a:p>
      </dgm:t>
    </dgm:pt>
    <dgm:pt modelId="{B9B6ECEB-C755-4CA1-BE72-99337EAE4101}" type="sibTrans" cxnId="{EFCA6CD5-FA4F-4FA6-AB1C-D2833B091725}">
      <dgm:prSet/>
      <dgm:spPr/>
      <dgm:t>
        <a:bodyPr/>
        <a:lstStyle/>
        <a:p>
          <a:endParaRPr lang="ru-RU"/>
        </a:p>
      </dgm:t>
    </dgm:pt>
    <dgm:pt modelId="{CCED36FB-37E8-42D5-81B4-475D02647FA6}">
      <dgm:prSet/>
      <dgm:spPr/>
      <dgm:t>
        <a:bodyPr/>
        <a:lstStyle/>
        <a:p>
          <a:pPr rtl="0"/>
          <a:r>
            <a:rPr lang="ru-RU" dirty="0" smtClean="0"/>
            <a:t>Принцип вариативности</a:t>
          </a:r>
          <a:endParaRPr lang="ru-RU" dirty="0"/>
        </a:p>
      </dgm:t>
    </dgm:pt>
    <dgm:pt modelId="{88D58B81-A02C-4BC6-A078-F2B2EA3013C5}" type="parTrans" cxnId="{FFE2E8C2-5A6A-4F5C-8FFD-D0A2BDCF572D}">
      <dgm:prSet/>
      <dgm:spPr/>
      <dgm:t>
        <a:bodyPr/>
        <a:lstStyle/>
        <a:p>
          <a:endParaRPr lang="ru-RU"/>
        </a:p>
      </dgm:t>
    </dgm:pt>
    <dgm:pt modelId="{2E33EED9-101A-4C0B-9039-EFAF9963A741}" type="sibTrans" cxnId="{FFE2E8C2-5A6A-4F5C-8FFD-D0A2BDCF572D}">
      <dgm:prSet/>
      <dgm:spPr/>
      <dgm:t>
        <a:bodyPr/>
        <a:lstStyle/>
        <a:p>
          <a:endParaRPr lang="ru-RU"/>
        </a:p>
      </dgm:t>
    </dgm:pt>
    <dgm:pt modelId="{2925D34B-0ECE-4011-BB37-2908F4779177}">
      <dgm:prSet/>
      <dgm:spPr/>
      <dgm:t>
        <a:bodyPr/>
        <a:lstStyle/>
        <a:p>
          <a:pPr rtl="0"/>
          <a:r>
            <a:rPr lang="ru-RU" dirty="0" smtClean="0"/>
            <a:t>Принцип креативности</a:t>
          </a:r>
          <a:endParaRPr lang="ru-RU" dirty="0"/>
        </a:p>
      </dgm:t>
    </dgm:pt>
    <dgm:pt modelId="{C7CFB776-C6A1-483C-B017-D1014E1A823D}" type="parTrans" cxnId="{DF9DAB4B-9CA7-4C10-9E2D-E5A577F4479D}">
      <dgm:prSet/>
      <dgm:spPr/>
      <dgm:t>
        <a:bodyPr/>
        <a:lstStyle/>
        <a:p>
          <a:endParaRPr lang="ru-RU"/>
        </a:p>
      </dgm:t>
    </dgm:pt>
    <dgm:pt modelId="{26552B6E-53D0-4DCC-A708-8AD6A8B3273D}" type="sibTrans" cxnId="{DF9DAB4B-9CA7-4C10-9E2D-E5A577F4479D}">
      <dgm:prSet/>
      <dgm:spPr/>
      <dgm:t>
        <a:bodyPr/>
        <a:lstStyle/>
        <a:p>
          <a:endParaRPr lang="ru-RU"/>
        </a:p>
      </dgm:t>
    </dgm:pt>
    <dgm:pt modelId="{CC91089F-6913-4C5F-A410-C408A742A85C}">
      <dgm:prSet/>
      <dgm:spPr/>
      <dgm:t>
        <a:bodyPr/>
        <a:lstStyle/>
        <a:p>
          <a:pPr rtl="0"/>
          <a:r>
            <a:rPr lang="ru-RU" smtClean="0"/>
            <a:t>Принцип успешности и социальной значимости</a:t>
          </a:r>
          <a:endParaRPr lang="ru-RU"/>
        </a:p>
      </dgm:t>
    </dgm:pt>
    <dgm:pt modelId="{8BFE29A3-3C7E-4FAB-90FD-AC0675BD25E8}" type="parTrans" cxnId="{9DED1ADB-5559-44CA-8131-3F9EB83B1AC6}">
      <dgm:prSet/>
      <dgm:spPr/>
      <dgm:t>
        <a:bodyPr/>
        <a:lstStyle/>
        <a:p>
          <a:endParaRPr lang="ru-RU"/>
        </a:p>
      </dgm:t>
    </dgm:pt>
    <dgm:pt modelId="{6BDAF256-2CA5-49A7-9BAC-58FD42791A6F}" type="sibTrans" cxnId="{9DED1ADB-5559-44CA-8131-3F9EB83B1AC6}">
      <dgm:prSet/>
      <dgm:spPr/>
      <dgm:t>
        <a:bodyPr/>
        <a:lstStyle/>
        <a:p>
          <a:endParaRPr lang="ru-RU"/>
        </a:p>
      </dgm:t>
    </dgm:pt>
    <dgm:pt modelId="{8A8A9B11-F1F6-470E-89F2-5CB572001A1E}" type="pres">
      <dgm:prSet presAssocID="{E24629F6-82D2-4D3F-ADB3-62E08B17F3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D9CC59-6B75-4F60-AC7C-BA68FA677008}" type="pres">
      <dgm:prSet presAssocID="{46EBB583-2FA4-4315-89E6-CFCB295B690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DA5AB-268C-4EB9-A0A2-33BFB32BF976}" type="pres">
      <dgm:prSet presAssocID="{38D09B27-876C-4D49-8A03-FD5444F542D3}" presName="spacer" presStyleCnt="0"/>
      <dgm:spPr/>
    </dgm:pt>
    <dgm:pt modelId="{1249CF98-550E-4C04-B543-ABCF359B1C85}" type="pres">
      <dgm:prSet presAssocID="{03F3FD3E-37A3-4586-8AC2-2B426C504BF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DCBA3-B68A-464E-BBD0-A908A54549E9}" type="pres">
      <dgm:prSet presAssocID="{B9B6ECEB-C755-4CA1-BE72-99337EAE4101}" presName="spacer" presStyleCnt="0"/>
      <dgm:spPr/>
    </dgm:pt>
    <dgm:pt modelId="{63EAB815-B194-494B-AF7D-C9874F9AB54D}" type="pres">
      <dgm:prSet presAssocID="{CCED36FB-37E8-42D5-81B4-475D02647FA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61B72-6509-44BD-9593-179A8E3765FA}" type="pres">
      <dgm:prSet presAssocID="{2E33EED9-101A-4C0B-9039-EFAF9963A741}" presName="spacer" presStyleCnt="0"/>
      <dgm:spPr/>
    </dgm:pt>
    <dgm:pt modelId="{0ADD4FD8-E4A9-4986-BE7D-A711AE00BF0B}" type="pres">
      <dgm:prSet presAssocID="{2925D34B-0ECE-4011-BB37-2908F477917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26656-6C72-4D7D-9274-74EA731509B3}" type="pres">
      <dgm:prSet presAssocID="{26552B6E-53D0-4DCC-A708-8AD6A8B3273D}" presName="spacer" presStyleCnt="0"/>
      <dgm:spPr/>
    </dgm:pt>
    <dgm:pt modelId="{F5A2DFFA-244E-42EC-8AAE-98EEFC642E6C}" type="pres">
      <dgm:prSet presAssocID="{CC91089F-6913-4C5F-A410-C408A742A85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6549F6-0EEF-43ED-B2E0-EA9BC8C8EEE7}" type="presOf" srcId="{03F3FD3E-37A3-4586-8AC2-2B426C504BFA}" destId="{1249CF98-550E-4C04-B543-ABCF359B1C85}" srcOrd="0" destOrd="0" presId="urn:microsoft.com/office/officeart/2005/8/layout/vList2"/>
    <dgm:cxn modelId="{6D63FE2F-3A72-49F2-9452-C1BC203E819F}" type="presOf" srcId="{CCED36FB-37E8-42D5-81B4-475D02647FA6}" destId="{63EAB815-B194-494B-AF7D-C9874F9AB54D}" srcOrd="0" destOrd="0" presId="urn:microsoft.com/office/officeart/2005/8/layout/vList2"/>
    <dgm:cxn modelId="{C63583B5-D652-43A7-9494-59ADDBCE9AC7}" srcId="{E24629F6-82D2-4D3F-ADB3-62E08B17F3E0}" destId="{46EBB583-2FA4-4315-89E6-CFCB295B690B}" srcOrd="0" destOrd="0" parTransId="{6A2CE0C2-7AC7-4E9B-B9BC-EE1A2D3D0376}" sibTransId="{38D09B27-876C-4D49-8A03-FD5444F542D3}"/>
    <dgm:cxn modelId="{EFCA6CD5-FA4F-4FA6-AB1C-D2833B091725}" srcId="{E24629F6-82D2-4D3F-ADB3-62E08B17F3E0}" destId="{03F3FD3E-37A3-4586-8AC2-2B426C504BFA}" srcOrd="1" destOrd="0" parTransId="{14292B27-A1F9-4524-897C-95B0036CF2F5}" sibTransId="{B9B6ECEB-C755-4CA1-BE72-99337EAE4101}"/>
    <dgm:cxn modelId="{FFE2E8C2-5A6A-4F5C-8FFD-D0A2BDCF572D}" srcId="{E24629F6-82D2-4D3F-ADB3-62E08B17F3E0}" destId="{CCED36FB-37E8-42D5-81B4-475D02647FA6}" srcOrd="2" destOrd="0" parTransId="{88D58B81-A02C-4BC6-A078-F2B2EA3013C5}" sibTransId="{2E33EED9-101A-4C0B-9039-EFAF9963A741}"/>
    <dgm:cxn modelId="{D602ED03-A891-41DC-9A5A-B8176C87DF69}" type="presOf" srcId="{2925D34B-0ECE-4011-BB37-2908F4779177}" destId="{0ADD4FD8-E4A9-4986-BE7D-A711AE00BF0B}" srcOrd="0" destOrd="0" presId="urn:microsoft.com/office/officeart/2005/8/layout/vList2"/>
    <dgm:cxn modelId="{0B49F361-CC66-44B2-B076-F2B45E704641}" type="presOf" srcId="{E24629F6-82D2-4D3F-ADB3-62E08B17F3E0}" destId="{8A8A9B11-F1F6-470E-89F2-5CB572001A1E}" srcOrd="0" destOrd="0" presId="urn:microsoft.com/office/officeart/2005/8/layout/vList2"/>
    <dgm:cxn modelId="{9DED1ADB-5559-44CA-8131-3F9EB83B1AC6}" srcId="{E24629F6-82D2-4D3F-ADB3-62E08B17F3E0}" destId="{CC91089F-6913-4C5F-A410-C408A742A85C}" srcOrd="4" destOrd="0" parTransId="{8BFE29A3-3C7E-4FAB-90FD-AC0675BD25E8}" sibTransId="{6BDAF256-2CA5-49A7-9BAC-58FD42791A6F}"/>
    <dgm:cxn modelId="{89322CF5-B0BC-45BB-9250-A78555D872E6}" type="presOf" srcId="{CC91089F-6913-4C5F-A410-C408A742A85C}" destId="{F5A2DFFA-244E-42EC-8AAE-98EEFC642E6C}" srcOrd="0" destOrd="0" presId="urn:microsoft.com/office/officeart/2005/8/layout/vList2"/>
    <dgm:cxn modelId="{CA2EA2F5-7CA9-499A-92F3-60DF9C58E0EA}" type="presOf" srcId="{46EBB583-2FA4-4315-89E6-CFCB295B690B}" destId="{15D9CC59-6B75-4F60-AC7C-BA68FA677008}" srcOrd="0" destOrd="0" presId="urn:microsoft.com/office/officeart/2005/8/layout/vList2"/>
    <dgm:cxn modelId="{DF9DAB4B-9CA7-4C10-9E2D-E5A577F4479D}" srcId="{E24629F6-82D2-4D3F-ADB3-62E08B17F3E0}" destId="{2925D34B-0ECE-4011-BB37-2908F4779177}" srcOrd="3" destOrd="0" parTransId="{C7CFB776-C6A1-483C-B017-D1014E1A823D}" sibTransId="{26552B6E-53D0-4DCC-A708-8AD6A8B3273D}"/>
    <dgm:cxn modelId="{F13A893E-B020-4F70-A8EC-D3AF62A42367}" type="presParOf" srcId="{8A8A9B11-F1F6-470E-89F2-5CB572001A1E}" destId="{15D9CC59-6B75-4F60-AC7C-BA68FA677008}" srcOrd="0" destOrd="0" presId="urn:microsoft.com/office/officeart/2005/8/layout/vList2"/>
    <dgm:cxn modelId="{0AD523DF-1016-4773-AF4B-31DC3007AD3E}" type="presParOf" srcId="{8A8A9B11-F1F6-470E-89F2-5CB572001A1E}" destId="{B34DA5AB-268C-4EB9-A0A2-33BFB32BF976}" srcOrd="1" destOrd="0" presId="urn:microsoft.com/office/officeart/2005/8/layout/vList2"/>
    <dgm:cxn modelId="{7A37BE66-0CB3-4AA0-BC14-31A0C514758B}" type="presParOf" srcId="{8A8A9B11-F1F6-470E-89F2-5CB572001A1E}" destId="{1249CF98-550E-4C04-B543-ABCF359B1C85}" srcOrd="2" destOrd="0" presId="urn:microsoft.com/office/officeart/2005/8/layout/vList2"/>
    <dgm:cxn modelId="{8B81E946-40F8-4DAB-8D8C-CEE936A4AD65}" type="presParOf" srcId="{8A8A9B11-F1F6-470E-89F2-5CB572001A1E}" destId="{9C7DCBA3-B68A-464E-BBD0-A908A54549E9}" srcOrd="3" destOrd="0" presId="urn:microsoft.com/office/officeart/2005/8/layout/vList2"/>
    <dgm:cxn modelId="{38E1F035-8125-4997-BD2B-B1FBF163262C}" type="presParOf" srcId="{8A8A9B11-F1F6-470E-89F2-5CB572001A1E}" destId="{63EAB815-B194-494B-AF7D-C9874F9AB54D}" srcOrd="4" destOrd="0" presId="urn:microsoft.com/office/officeart/2005/8/layout/vList2"/>
    <dgm:cxn modelId="{4D96E6E1-7928-4EB5-9D57-6547E87E932C}" type="presParOf" srcId="{8A8A9B11-F1F6-470E-89F2-5CB572001A1E}" destId="{C0061B72-6509-44BD-9593-179A8E3765FA}" srcOrd="5" destOrd="0" presId="urn:microsoft.com/office/officeart/2005/8/layout/vList2"/>
    <dgm:cxn modelId="{A44C7EE6-5FE7-4EC2-94D2-301BC2661DEF}" type="presParOf" srcId="{8A8A9B11-F1F6-470E-89F2-5CB572001A1E}" destId="{0ADD4FD8-E4A9-4986-BE7D-A711AE00BF0B}" srcOrd="6" destOrd="0" presId="urn:microsoft.com/office/officeart/2005/8/layout/vList2"/>
    <dgm:cxn modelId="{2F92BB40-8A34-4D47-B274-D931C1FDDCA3}" type="presParOf" srcId="{8A8A9B11-F1F6-470E-89F2-5CB572001A1E}" destId="{CA726656-6C72-4D7D-9274-74EA731509B3}" srcOrd="7" destOrd="0" presId="urn:microsoft.com/office/officeart/2005/8/layout/vList2"/>
    <dgm:cxn modelId="{2C1A5A30-A3CE-424C-B9DB-203880C1B3EC}" type="presParOf" srcId="{8A8A9B11-F1F6-470E-89F2-5CB572001A1E}" destId="{F5A2DFFA-244E-42EC-8AAE-98EEFC642E6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AC5394-32C0-43C7-9489-D9F6F33D401C}" type="doc">
      <dgm:prSet loTypeId="urn:microsoft.com/office/officeart/2005/8/layout/target3" loCatId="relationship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ru-RU"/>
        </a:p>
      </dgm:t>
    </dgm:pt>
    <dgm:pt modelId="{8A581367-C846-4311-8CA7-15DEB6DA7CB2}">
      <dgm:prSet/>
      <dgm:spPr/>
      <dgm:t>
        <a:bodyPr/>
        <a:lstStyle/>
        <a:p>
          <a:pPr rtl="0"/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НАПРАВЛЕНИЯ РАЗВИТИЯ ЛИЧНОСТИ ДЕТЕЙ 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4C3C7E7-3224-48FA-BDC5-55BC4C5D2F6D}" type="parTrans" cxnId="{C367E8DF-148F-4F83-B28C-E3128663ADC4}">
      <dgm:prSet/>
      <dgm:spPr/>
      <dgm:t>
        <a:bodyPr/>
        <a:lstStyle/>
        <a:p>
          <a:endParaRPr lang="ru-RU"/>
        </a:p>
      </dgm:t>
    </dgm:pt>
    <dgm:pt modelId="{3D700B14-C8E9-4203-A46F-53F72AE6D7F3}" type="sibTrans" cxnId="{C367E8DF-148F-4F83-B28C-E3128663ADC4}">
      <dgm:prSet/>
      <dgm:spPr/>
      <dgm:t>
        <a:bodyPr/>
        <a:lstStyle/>
        <a:p>
          <a:endParaRPr lang="ru-RU"/>
        </a:p>
      </dgm:t>
    </dgm:pt>
    <dgm:pt modelId="{7EB47264-7DB1-4C56-9B3C-E837935F4483}">
      <dgm:prSet/>
      <dgm:spPr/>
      <dgm:t>
        <a:bodyPr/>
        <a:lstStyle/>
        <a:p>
          <a:pPr rtl="0"/>
          <a:r>
            <a:rPr lang="ru-RU" b="1" cap="none" spc="0" dirty="0" smtClean="0">
              <a:ln w="17780" cmpd="sng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ОБЩЕКУЛЬТУРНОЕ </a:t>
          </a:r>
          <a:endParaRPr lang="ru-RU" b="1" cap="none" spc="0" dirty="0">
            <a:ln w="17780" cmpd="sng">
              <a:solidFill>
                <a:schemeClr val="accent6">
                  <a:lumMod val="50000"/>
                </a:schemeClr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E9F68E19-3424-4635-9EBE-AF53F8982CD4}" type="parTrans" cxnId="{279586E1-7B12-426B-B67C-4390A525C388}">
      <dgm:prSet/>
      <dgm:spPr/>
      <dgm:t>
        <a:bodyPr/>
        <a:lstStyle/>
        <a:p>
          <a:endParaRPr lang="ru-RU"/>
        </a:p>
      </dgm:t>
    </dgm:pt>
    <dgm:pt modelId="{3F5D19BA-526D-4622-B0AE-7E729196F964}" type="sibTrans" cxnId="{279586E1-7B12-426B-B67C-4390A525C388}">
      <dgm:prSet/>
      <dgm:spPr/>
      <dgm:t>
        <a:bodyPr/>
        <a:lstStyle/>
        <a:p>
          <a:endParaRPr lang="ru-RU"/>
        </a:p>
      </dgm:t>
    </dgm:pt>
    <dgm:pt modelId="{A8FA9DC4-7BB3-463C-9519-391B9F272542}">
      <dgm:prSet/>
      <dgm:spPr/>
      <dgm:t>
        <a:bodyPr/>
        <a:lstStyle/>
        <a:p>
          <a:pPr rtl="0"/>
          <a:r>
            <a:rPr lang="ru-RU" b="1" cap="none" spc="0" dirty="0" smtClean="0">
              <a:ln w="17780" cmpd="sng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ОБЩЕИНТЕЛЛЕКТУАЛЬНОЕ</a:t>
          </a:r>
          <a:r>
            <a:rPr lang="ru-RU" dirty="0" smtClean="0"/>
            <a:t> </a:t>
          </a:r>
          <a:endParaRPr lang="ru-RU" dirty="0"/>
        </a:p>
      </dgm:t>
    </dgm:pt>
    <dgm:pt modelId="{F486DEBE-B5B6-4F03-9719-E7EEC1C4E499}" type="parTrans" cxnId="{50641D08-A2A3-424B-AD5A-7E3307AF7338}">
      <dgm:prSet/>
      <dgm:spPr/>
      <dgm:t>
        <a:bodyPr/>
        <a:lstStyle/>
        <a:p>
          <a:endParaRPr lang="ru-RU"/>
        </a:p>
      </dgm:t>
    </dgm:pt>
    <dgm:pt modelId="{02AC99B7-51B0-433D-840C-08E238000E11}" type="sibTrans" cxnId="{50641D08-A2A3-424B-AD5A-7E3307AF7338}">
      <dgm:prSet/>
      <dgm:spPr/>
      <dgm:t>
        <a:bodyPr/>
        <a:lstStyle/>
        <a:p>
          <a:endParaRPr lang="ru-RU"/>
        </a:p>
      </dgm:t>
    </dgm:pt>
    <dgm:pt modelId="{5522E5A6-F3E6-44C4-BE7A-4DB30AF1C633}">
      <dgm:prSet/>
      <dgm:spPr/>
      <dgm:t>
        <a:bodyPr/>
        <a:lstStyle/>
        <a:p>
          <a:pPr rtl="0"/>
          <a:r>
            <a:rPr lang="ru-RU" b="1" cap="none" spc="0" dirty="0" smtClean="0">
              <a:ln w="17780" cmpd="sng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СОЦИАЛЬНОЕ</a:t>
          </a:r>
          <a:endParaRPr lang="ru-RU" b="1" cap="none" spc="0" dirty="0">
            <a:ln w="17780" cmpd="sng">
              <a:solidFill>
                <a:schemeClr val="accent6">
                  <a:lumMod val="50000"/>
                </a:schemeClr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12AFF824-9647-4EC7-88E4-43F39B660C35}" type="parTrans" cxnId="{AF850CE0-8851-4ADC-AAEB-9BBF40383E0E}">
      <dgm:prSet/>
      <dgm:spPr/>
      <dgm:t>
        <a:bodyPr/>
        <a:lstStyle/>
        <a:p>
          <a:endParaRPr lang="ru-RU"/>
        </a:p>
      </dgm:t>
    </dgm:pt>
    <dgm:pt modelId="{1901C6BC-E5DB-410F-8C8A-F7C3845C3A7F}" type="sibTrans" cxnId="{AF850CE0-8851-4ADC-AAEB-9BBF40383E0E}">
      <dgm:prSet/>
      <dgm:spPr/>
      <dgm:t>
        <a:bodyPr/>
        <a:lstStyle/>
        <a:p>
          <a:endParaRPr lang="ru-RU"/>
        </a:p>
      </dgm:t>
    </dgm:pt>
    <dgm:pt modelId="{FB329DC9-E30F-4C87-81BA-CF8B9965BBD0}">
      <dgm:prSet/>
      <dgm:spPr/>
      <dgm:t>
        <a:bodyPr/>
        <a:lstStyle/>
        <a:p>
          <a:pPr rtl="0"/>
          <a:r>
            <a:rPr lang="ru-RU" b="1" cap="none" spc="0" dirty="0" smtClean="0">
              <a:ln w="17780" cmpd="sng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ДУХОВНО-НРАВСТВЕННОЕ </a:t>
          </a:r>
          <a:endParaRPr lang="ru-RU" b="1" cap="none" spc="0" dirty="0">
            <a:ln w="17780" cmpd="sng">
              <a:solidFill>
                <a:schemeClr val="accent6">
                  <a:lumMod val="50000"/>
                </a:schemeClr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C5B972A2-E8B1-4545-A88F-3BA38F0DB7AC}" type="parTrans" cxnId="{53CE6021-379A-4B0F-A8D2-7B47A33E97A6}">
      <dgm:prSet/>
      <dgm:spPr/>
      <dgm:t>
        <a:bodyPr/>
        <a:lstStyle/>
        <a:p>
          <a:endParaRPr lang="ru-RU"/>
        </a:p>
      </dgm:t>
    </dgm:pt>
    <dgm:pt modelId="{310A0BA2-1215-4B00-857F-D0A1493441ED}" type="sibTrans" cxnId="{53CE6021-379A-4B0F-A8D2-7B47A33E97A6}">
      <dgm:prSet/>
      <dgm:spPr/>
      <dgm:t>
        <a:bodyPr/>
        <a:lstStyle/>
        <a:p>
          <a:endParaRPr lang="ru-RU"/>
        </a:p>
      </dgm:t>
    </dgm:pt>
    <dgm:pt modelId="{D10764EF-D52F-4E17-ACA2-3709F8706C39}">
      <dgm:prSet/>
      <dgm:spPr/>
      <dgm:t>
        <a:bodyPr/>
        <a:lstStyle/>
        <a:p>
          <a:pPr rtl="0"/>
          <a:r>
            <a:rPr lang="ru-RU" b="1" cap="none" spc="0" dirty="0" smtClean="0">
              <a:ln w="17780" cmpd="sng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СПОРТИВНО-ОЗДОРОВИТЕЛЬНОЕ</a:t>
          </a:r>
          <a:endParaRPr lang="ru-RU" b="1" cap="none" spc="0" dirty="0">
            <a:ln w="17780" cmpd="sng">
              <a:solidFill>
                <a:schemeClr val="accent6">
                  <a:lumMod val="50000"/>
                </a:schemeClr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70503738-F12E-43B4-AF94-19BEA6D5B70B}" type="parTrans" cxnId="{2C9F37A9-54DB-4D69-9082-4AB95A7D878A}">
      <dgm:prSet/>
      <dgm:spPr/>
      <dgm:t>
        <a:bodyPr/>
        <a:lstStyle/>
        <a:p>
          <a:endParaRPr lang="ru-RU"/>
        </a:p>
      </dgm:t>
    </dgm:pt>
    <dgm:pt modelId="{DDB2EE78-F13E-469C-B1AA-C20052785A0F}" type="sibTrans" cxnId="{2C9F37A9-54DB-4D69-9082-4AB95A7D878A}">
      <dgm:prSet/>
      <dgm:spPr/>
      <dgm:t>
        <a:bodyPr/>
        <a:lstStyle/>
        <a:p>
          <a:endParaRPr lang="ru-RU"/>
        </a:p>
      </dgm:t>
    </dgm:pt>
    <dgm:pt modelId="{5327854C-21CD-4450-B5E1-915DC36B0AB0}" type="pres">
      <dgm:prSet presAssocID="{EBAC5394-32C0-43C7-9489-D9F6F33D401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A5BA63-8428-44B1-A424-E917AEF0E8EF}" type="pres">
      <dgm:prSet presAssocID="{8A581367-C846-4311-8CA7-15DEB6DA7CB2}" presName="circle1" presStyleLbl="node1" presStyleIdx="0" presStyleCnt="6"/>
      <dgm:spPr/>
    </dgm:pt>
    <dgm:pt modelId="{DE0AE5B2-5E19-4DD5-AEDF-36C326702C01}" type="pres">
      <dgm:prSet presAssocID="{8A581367-C846-4311-8CA7-15DEB6DA7CB2}" presName="space" presStyleCnt="0"/>
      <dgm:spPr/>
    </dgm:pt>
    <dgm:pt modelId="{C5198697-D9E2-4815-BC31-5C9A97BE4FF1}" type="pres">
      <dgm:prSet presAssocID="{8A581367-C846-4311-8CA7-15DEB6DA7CB2}" presName="rect1" presStyleLbl="alignAcc1" presStyleIdx="0" presStyleCnt="6" custLinFactNeighborX="-569" custLinFactNeighborY="-819"/>
      <dgm:spPr/>
      <dgm:t>
        <a:bodyPr/>
        <a:lstStyle/>
        <a:p>
          <a:endParaRPr lang="ru-RU"/>
        </a:p>
      </dgm:t>
    </dgm:pt>
    <dgm:pt modelId="{88C84BE2-B479-4932-B21C-4E2853347B28}" type="pres">
      <dgm:prSet presAssocID="{7EB47264-7DB1-4C56-9B3C-E837935F4483}" presName="vertSpace2" presStyleLbl="node1" presStyleIdx="0" presStyleCnt="6"/>
      <dgm:spPr/>
    </dgm:pt>
    <dgm:pt modelId="{01269F00-6118-4BA4-8BFA-3066941B3E99}" type="pres">
      <dgm:prSet presAssocID="{7EB47264-7DB1-4C56-9B3C-E837935F4483}" presName="circle2" presStyleLbl="node1" presStyleIdx="1" presStyleCnt="6"/>
      <dgm:spPr/>
    </dgm:pt>
    <dgm:pt modelId="{4AEB4DE3-22F5-4239-9873-9830A739D072}" type="pres">
      <dgm:prSet presAssocID="{7EB47264-7DB1-4C56-9B3C-E837935F4483}" presName="rect2" presStyleLbl="alignAcc1" presStyleIdx="1" presStyleCnt="6"/>
      <dgm:spPr/>
      <dgm:t>
        <a:bodyPr/>
        <a:lstStyle/>
        <a:p>
          <a:endParaRPr lang="ru-RU"/>
        </a:p>
      </dgm:t>
    </dgm:pt>
    <dgm:pt modelId="{606D6C4D-BBF1-47E3-A5B6-6D52F61B1A77}" type="pres">
      <dgm:prSet presAssocID="{A8FA9DC4-7BB3-463C-9519-391B9F272542}" presName="vertSpace3" presStyleLbl="node1" presStyleIdx="1" presStyleCnt="6"/>
      <dgm:spPr/>
    </dgm:pt>
    <dgm:pt modelId="{CC075624-2AB6-4FAA-91F6-4E1F074FDAB9}" type="pres">
      <dgm:prSet presAssocID="{A8FA9DC4-7BB3-463C-9519-391B9F272542}" presName="circle3" presStyleLbl="node1" presStyleIdx="2" presStyleCnt="6"/>
      <dgm:spPr/>
    </dgm:pt>
    <dgm:pt modelId="{5A72411D-2FE8-425D-9408-10DFF2D80BA3}" type="pres">
      <dgm:prSet presAssocID="{A8FA9DC4-7BB3-463C-9519-391B9F272542}" presName="rect3" presStyleLbl="alignAcc1" presStyleIdx="2" presStyleCnt="6"/>
      <dgm:spPr/>
      <dgm:t>
        <a:bodyPr/>
        <a:lstStyle/>
        <a:p>
          <a:endParaRPr lang="ru-RU"/>
        </a:p>
      </dgm:t>
    </dgm:pt>
    <dgm:pt modelId="{49845FF4-6699-482C-9182-3C936D987DF5}" type="pres">
      <dgm:prSet presAssocID="{5522E5A6-F3E6-44C4-BE7A-4DB30AF1C633}" presName="vertSpace4" presStyleLbl="node1" presStyleIdx="2" presStyleCnt="6"/>
      <dgm:spPr/>
    </dgm:pt>
    <dgm:pt modelId="{8781005D-0F8C-414D-BEA3-EFDF0DA2963C}" type="pres">
      <dgm:prSet presAssocID="{5522E5A6-F3E6-44C4-BE7A-4DB30AF1C633}" presName="circle4" presStyleLbl="node1" presStyleIdx="3" presStyleCnt="6"/>
      <dgm:spPr/>
    </dgm:pt>
    <dgm:pt modelId="{8BF2F8F0-678B-4CE9-968D-0F0F458D1486}" type="pres">
      <dgm:prSet presAssocID="{5522E5A6-F3E6-44C4-BE7A-4DB30AF1C633}" presName="rect4" presStyleLbl="alignAcc1" presStyleIdx="3" presStyleCnt="6"/>
      <dgm:spPr/>
      <dgm:t>
        <a:bodyPr/>
        <a:lstStyle/>
        <a:p>
          <a:endParaRPr lang="ru-RU"/>
        </a:p>
      </dgm:t>
    </dgm:pt>
    <dgm:pt modelId="{98886BB3-0011-44FA-B145-009A226EE4AE}" type="pres">
      <dgm:prSet presAssocID="{FB329DC9-E30F-4C87-81BA-CF8B9965BBD0}" presName="vertSpace5" presStyleLbl="node1" presStyleIdx="3" presStyleCnt="6"/>
      <dgm:spPr/>
    </dgm:pt>
    <dgm:pt modelId="{39A7AB6C-9E0A-4224-8065-28CDA4152976}" type="pres">
      <dgm:prSet presAssocID="{FB329DC9-E30F-4C87-81BA-CF8B9965BBD0}" presName="circle5" presStyleLbl="node1" presStyleIdx="4" presStyleCnt="6"/>
      <dgm:spPr/>
    </dgm:pt>
    <dgm:pt modelId="{D9050D7B-BCAB-4FBF-997B-E5052E0955FD}" type="pres">
      <dgm:prSet presAssocID="{FB329DC9-E30F-4C87-81BA-CF8B9965BBD0}" presName="rect5" presStyleLbl="alignAcc1" presStyleIdx="4" presStyleCnt="6"/>
      <dgm:spPr/>
      <dgm:t>
        <a:bodyPr/>
        <a:lstStyle/>
        <a:p>
          <a:endParaRPr lang="ru-RU"/>
        </a:p>
      </dgm:t>
    </dgm:pt>
    <dgm:pt modelId="{9145EF66-73C3-484C-A898-9418C24F12A9}" type="pres">
      <dgm:prSet presAssocID="{D10764EF-D52F-4E17-ACA2-3709F8706C39}" presName="vertSpace6" presStyleLbl="node1" presStyleIdx="4" presStyleCnt="6"/>
      <dgm:spPr/>
    </dgm:pt>
    <dgm:pt modelId="{E53E2085-00D2-4519-91B1-811289A4D8EF}" type="pres">
      <dgm:prSet presAssocID="{D10764EF-D52F-4E17-ACA2-3709F8706C39}" presName="circle6" presStyleLbl="node1" presStyleIdx="5" presStyleCnt="6"/>
      <dgm:spPr/>
    </dgm:pt>
    <dgm:pt modelId="{DF6373D8-9B4E-436F-A216-09C828F054CA}" type="pres">
      <dgm:prSet presAssocID="{D10764EF-D52F-4E17-ACA2-3709F8706C39}" presName="rect6" presStyleLbl="alignAcc1" presStyleIdx="5" presStyleCnt="6"/>
      <dgm:spPr/>
      <dgm:t>
        <a:bodyPr/>
        <a:lstStyle/>
        <a:p>
          <a:endParaRPr lang="ru-RU"/>
        </a:p>
      </dgm:t>
    </dgm:pt>
    <dgm:pt modelId="{ED52553E-71F3-496A-A86B-AFB18845CCC5}" type="pres">
      <dgm:prSet presAssocID="{8A581367-C846-4311-8CA7-15DEB6DA7CB2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0AE4A-6EA5-4C39-AA2A-7D3CAACD267C}" type="pres">
      <dgm:prSet presAssocID="{7EB47264-7DB1-4C56-9B3C-E837935F4483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2CEEA-27D9-4BF1-94C5-8A44C6773833}" type="pres">
      <dgm:prSet presAssocID="{A8FA9DC4-7BB3-463C-9519-391B9F27254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B66F7-60AD-41CC-9520-5A12A93FADAC}" type="pres">
      <dgm:prSet presAssocID="{5522E5A6-F3E6-44C4-BE7A-4DB30AF1C633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5A755-13D7-4064-BDD8-9D89C51508FC}" type="pres">
      <dgm:prSet presAssocID="{FB329DC9-E30F-4C87-81BA-CF8B9965BBD0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DF570-9161-484F-859A-F125E70E32A9}" type="pres">
      <dgm:prSet presAssocID="{D10764EF-D52F-4E17-ACA2-3709F8706C39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850CE0-8851-4ADC-AAEB-9BBF40383E0E}" srcId="{EBAC5394-32C0-43C7-9489-D9F6F33D401C}" destId="{5522E5A6-F3E6-44C4-BE7A-4DB30AF1C633}" srcOrd="3" destOrd="0" parTransId="{12AFF824-9647-4EC7-88E4-43F39B660C35}" sibTransId="{1901C6BC-E5DB-410F-8C8A-F7C3845C3A7F}"/>
    <dgm:cxn modelId="{53CE6021-379A-4B0F-A8D2-7B47A33E97A6}" srcId="{EBAC5394-32C0-43C7-9489-D9F6F33D401C}" destId="{FB329DC9-E30F-4C87-81BA-CF8B9965BBD0}" srcOrd="4" destOrd="0" parTransId="{C5B972A2-E8B1-4545-A88F-3BA38F0DB7AC}" sibTransId="{310A0BA2-1215-4B00-857F-D0A1493441ED}"/>
    <dgm:cxn modelId="{A25F925F-C961-48FC-B3FA-C05387A2A09F}" type="presOf" srcId="{EBAC5394-32C0-43C7-9489-D9F6F33D401C}" destId="{5327854C-21CD-4450-B5E1-915DC36B0AB0}" srcOrd="0" destOrd="0" presId="urn:microsoft.com/office/officeart/2005/8/layout/target3"/>
    <dgm:cxn modelId="{9F4EAB65-590C-49FF-A8BB-93027AB78358}" type="presOf" srcId="{A8FA9DC4-7BB3-463C-9519-391B9F272542}" destId="{5A72411D-2FE8-425D-9408-10DFF2D80BA3}" srcOrd="0" destOrd="0" presId="urn:microsoft.com/office/officeart/2005/8/layout/target3"/>
    <dgm:cxn modelId="{E66A855A-823F-41BD-8EBD-B9C08950F84E}" type="presOf" srcId="{7EB47264-7DB1-4C56-9B3C-E837935F4483}" destId="{6810AE4A-6EA5-4C39-AA2A-7D3CAACD267C}" srcOrd="1" destOrd="0" presId="urn:microsoft.com/office/officeart/2005/8/layout/target3"/>
    <dgm:cxn modelId="{9FBDBCB0-9927-4627-8DDA-CDB41A92470C}" type="presOf" srcId="{8A581367-C846-4311-8CA7-15DEB6DA7CB2}" destId="{C5198697-D9E2-4815-BC31-5C9A97BE4FF1}" srcOrd="0" destOrd="0" presId="urn:microsoft.com/office/officeart/2005/8/layout/target3"/>
    <dgm:cxn modelId="{50641D08-A2A3-424B-AD5A-7E3307AF7338}" srcId="{EBAC5394-32C0-43C7-9489-D9F6F33D401C}" destId="{A8FA9DC4-7BB3-463C-9519-391B9F272542}" srcOrd="2" destOrd="0" parTransId="{F486DEBE-B5B6-4F03-9719-E7EEC1C4E499}" sibTransId="{02AC99B7-51B0-433D-840C-08E238000E11}"/>
    <dgm:cxn modelId="{C367E8DF-148F-4F83-B28C-E3128663ADC4}" srcId="{EBAC5394-32C0-43C7-9489-D9F6F33D401C}" destId="{8A581367-C846-4311-8CA7-15DEB6DA7CB2}" srcOrd="0" destOrd="0" parTransId="{04C3C7E7-3224-48FA-BDC5-55BC4C5D2F6D}" sibTransId="{3D700B14-C8E9-4203-A46F-53F72AE6D7F3}"/>
    <dgm:cxn modelId="{2C9F37A9-54DB-4D69-9082-4AB95A7D878A}" srcId="{EBAC5394-32C0-43C7-9489-D9F6F33D401C}" destId="{D10764EF-D52F-4E17-ACA2-3709F8706C39}" srcOrd="5" destOrd="0" parTransId="{70503738-F12E-43B4-AF94-19BEA6D5B70B}" sibTransId="{DDB2EE78-F13E-469C-B1AA-C20052785A0F}"/>
    <dgm:cxn modelId="{C9AA2D37-028F-49AB-9146-2C6B7A9A16FC}" type="presOf" srcId="{D10764EF-D52F-4E17-ACA2-3709F8706C39}" destId="{DF6373D8-9B4E-436F-A216-09C828F054CA}" srcOrd="0" destOrd="0" presId="urn:microsoft.com/office/officeart/2005/8/layout/target3"/>
    <dgm:cxn modelId="{366208ED-77F6-4655-B78C-587F50B7868C}" type="presOf" srcId="{FB329DC9-E30F-4C87-81BA-CF8B9965BBD0}" destId="{39F5A755-13D7-4064-BDD8-9D89C51508FC}" srcOrd="1" destOrd="0" presId="urn:microsoft.com/office/officeart/2005/8/layout/target3"/>
    <dgm:cxn modelId="{279586E1-7B12-426B-B67C-4390A525C388}" srcId="{EBAC5394-32C0-43C7-9489-D9F6F33D401C}" destId="{7EB47264-7DB1-4C56-9B3C-E837935F4483}" srcOrd="1" destOrd="0" parTransId="{E9F68E19-3424-4635-9EBE-AF53F8982CD4}" sibTransId="{3F5D19BA-526D-4622-B0AE-7E729196F964}"/>
    <dgm:cxn modelId="{2F1879C7-A984-48C8-A46F-192851132A1C}" type="presOf" srcId="{FB329DC9-E30F-4C87-81BA-CF8B9965BBD0}" destId="{D9050D7B-BCAB-4FBF-997B-E5052E0955FD}" srcOrd="0" destOrd="0" presId="urn:microsoft.com/office/officeart/2005/8/layout/target3"/>
    <dgm:cxn modelId="{1D50D6D2-9887-410F-AF25-1E42E46C18B1}" type="presOf" srcId="{8A581367-C846-4311-8CA7-15DEB6DA7CB2}" destId="{ED52553E-71F3-496A-A86B-AFB18845CCC5}" srcOrd="1" destOrd="0" presId="urn:microsoft.com/office/officeart/2005/8/layout/target3"/>
    <dgm:cxn modelId="{5E4FA457-FDC9-4BCC-97EC-A579AFCA3BC6}" type="presOf" srcId="{7EB47264-7DB1-4C56-9B3C-E837935F4483}" destId="{4AEB4DE3-22F5-4239-9873-9830A739D072}" srcOrd="0" destOrd="0" presId="urn:microsoft.com/office/officeart/2005/8/layout/target3"/>
    <dgm:cxn modelId="{6378E168-7F29-4EB2-BB5A-D1EF3CA68518}" type="presOf" srcId="{D10764EF-D52F-4E17-ACA2-3709F8706C39}" destId="{473DF570-9161-484F-859A-F125E70E32A9}" srcOrd="1" destOrd="0" presId="urn:microsoft.com/office/officeart/2005/8/layout/target3"/>
    <dgm:cxn modelId="{1808EF48-737E-4B84-A109-11EB31A338BC}" type="presOf" srcId="{A8FA9DC4-7BB3-463C-9519-391B9F272542}" destId="{2812CEEA-27D9-4BF1-94C5-8A44C6773833}" srcOrd="1" destOrd="0" presId="urn:microsoft.com/office/officeart/2005/8/layout/target3"/>
    <dgm:cxn modelId="{CEF36783-F5E1-4B91-B86E-52D6307D8D2D}" type="presOf" srcId="{5522E5A6-F3E6-44C4-BE7A-4DB30AF1C633}" destId="{8BF2F8F0-678B-4CE9-968D-0F0F458D1486}" srcOrd="0" destOrd="0" presId="urn:microsoft.com/office/officeart/2005/8/layout/target3"/>
    <dgm:cxn modelId="{8A6ADF74-0018-4395-8670-F8CD59BEA017}" type="presOf" srcId="{5522E5A6-F3E6-44C4-BE7A-4DB30AF1C633}" destId="{7ACB66F7-60AD-41CC-9520-5A12A93FADAC}" srcOrd="1" destOrd="0" presId="urn:microsoft.com/office/officeart/2005/8/layout/target3"/>
    <dgm:cxn modelId="{1E8BC538-1E1D-4172-90C2-E2BFCC58DF59}" type="presParOf" srcId="{5327854C-21CD-4450-B5E1-915DC36B0AB0}" destId="{0FA5BA63-8428-44B1-A424-E917AEF0E8EF}" srcOrd="0" destOrd="0" presId="urn:microsoft.com/office/officeart/2005/8/layout/target3"/>
    <dgm:cxn modelId="{98FF464B-178E-45A1-90B6-F26D8F824951}" type="presParOf" srcId="{5327854C-21CD-4450-B5E1-915DC36B0AB0}" destId="{DE0AE5B2-5E19-4DD5-AEDF-36C326702C01}" srcOrd="1" destOrd="0" presId="urn:microsoft.com/office/officeart/2005/8/layout/target3"/>
    <dgm:cxn modelId="{F1CAC40C-782E-45A2-A7BB-D2D809703F52}" type="presParOf" srcId="{5327854C-21CD-4450-B5E1-915DC36B0AB0}" destId="{C5198697-D9E2-4815-BC31-5C9A97BE4FF1}" srcOrd="2" destOrd="0" presId="urn:microsoft.com/office/officeart/2005/8/layout/target3"/>
    <dgm:cxn modelId="{CEF2FB48-ACEB-45FB-B1DE-14FF398A1525}" type="presParOf" srcId="{5327854C-21CD-4450-B5E1-915DC36B0AB0}" destId="{88C84BE2-B479-4932-B21C-4E2853347B28}" srcOrd="3" destOrd="0" presId="urn:microsoft.com/office/officeart/2005/8/layout/target3"/>
    <dgm:cxn modelId="{81602B09-5E59-4C28-A34C-1BB0D00A0089}" type="presParOf" srcId="{5327854C-21CD-4450-B5E1-915DC36B0AB0}" destId="{01269F00-6118-4BA4-8BFA-3066941B3E99}" srcOrd="4" destOrd="0" presId="urn:microsoft.com/office/officeart/2005/8/layout/target3"/>
    <dgm:cxn modelId="{5680FDF8-EFB3-4E17-8D8E-43BED027314F}" type="presParOf" srcId="{5327854C-21CD-4450-B5E1-915DC36B0AB0}" destId="{4AEB4DE3-22F5-4239-9873-9830A739D072}" srcOrd="5" destOrd="0" presId="urn:microsoft.com/office/officeart/2005/8/layout/target3"/>
    <dgm:cxn modelId="{40723192-CE4F-42A5-A32A-F870F8A682B2}" type="presParOf" srcId="{5327854C-21CD-4450-B5E1-915DC36B0AB0}" destId="{606D6C4D-BBF1-47E3-A5B6-6D52F61B1A77}" srcOrd="6" destOrd="0" presId="urn:microsoft.com/office/officeart/2005/8/layout/target3"/>
    <dgm:cxn modelId="{6CA7F039-3E6D-42D4-B93E-B7CCF68F9C4A}" type="presParOf" srcId="{5327854C-21CD-4450-B5E1-915DC36B0AB0}" destId="{CC075624-2AB6-4FAA-91F6-4E1F074FDAB9}" srcOrd="7" destOrd="0" presId="urn:microsoft.com/office/officeart/2005/8/layout/target3"/>
    <dgm:cxn modelId="{213F11CD-1261-4C83-A951-FB58FFEBD4FE}" type="presParOf" srcId="{5327854C-21CD-4450-B5E1-915DC36B0AB0}" destId="{5A72411D-2FE8-425D-9408-10DFF2D80BA3}" srcOrd="8" destOrd="0" presId="urn:microsoft.com/office/officeart/2005/8/layout/target3"/>
    <dgm:cxn modelId="{F61E9430-ED64-4B41-B48B-F20B495F20BB}" type="presParOf" srcId="{5327854C-21CD-4450-B5E1-915DC36B0AB0}" destId="{49845FF4-6699-482C-9182-3C936D987DF5}" srcOrd="9" destOrd="0" presId="urn:microsoft.com/office/officeart/2005/8/layout/target3"/>
    <dgm:cxn modelId="{E8795885-24D0-4DB7-9E09-160A4D5C6FB0}" type="presParOf" srcId="{5327854C-21CD-4450-B5E1-915DC36B0AB0}" destId="{8781005D-0F8C-414D-BEA3-EFDF0DA2963C}" srcOrd="10" destOrd="0" presId="urn:microsoft.com/office/officeart/2005/8/layout/target3"/>
    <dgm:cxn modelId="{7353F267-023A-427D-BE90-978D402E229E}" type="presParOf" srcId="{5327854C-21CD-4450-B5E1-915DC36B0AB0}" destId="{8BF2F8F0-678B-4CE9-968D-0F0F458D1486}" srcOrd="11" destOrd="0" presId="urn:microsoft.com/office/officeart/2005/8/layout/target3"/>
    <dgm:cxn modelId="{7E656115-9E41-4F7F-A1A8-5A89931BB6B3}" type="presParOf" srcId="{5327854C-21CD-4450-B5E1-915DC36B0AB0}" destId="{98886BB3-0011-44FA-B145-009A226EE4AE}" srcOrd="12" destOrd="0" presId="urn:microsoft.com/office/officeart/2005/8/layout/target3"/>
    <dgm:cxn modelId="{ED412426-0A37-406A-94A8-04DF021FCE12}" type="presParOf" srcId="{5327854C-21CD-4450-B5E1-915DC36B0AB0}" destId="{39A7AB6C-9E0A-4224-8065-28CDA4152976}" srcOrd="13" destOrd="0" presId="urn:microsoft.com/office/officeart/2005/8/layout/target3"/>
    <dgm:cxn modelId="{B155D83B-5695-4887-86DC-88BADBD89CEE}" type="presParOf" srcId="{5327854C-21CD-4450-B5E1-915DC36B0AB0}" destId="{D9050D7B-BCAB-4FBF-997B-E5052E0955FD}" srcOrd="14" destOrd="0" presId="urn:microsoft.com/office/officeart/2005/8/layout/target3"/>
    <dgm:cxn modelId="{6679630D-E89F-49F4-B777-EE3B9CCAD278}" type="presParOf" srcId="{5327854C-21CD-4450-B5E1-915DC36B0AB0}" destId="{9145EF66-73C3-484C-A898-9418C24F12A9}" srcOrd="15" destOrd="0" presId="urn:microsoft.com/office/officeart/2005/8/layout/target3"/>
    <dgm:cxn modelId="{F2771A45-2C8C-414B-828E-1288ED3BAFB8}" type="presParOf" srcId="{5327854C-21CD-4450-B5E1-915DC36B0AB0}" destId="{E53E2085-00D2-4519-91B1-811289A4D8EF}" srcOrd="16" destOrd="0" presId="urn:microsoft.com/office/officeart/2005/8/layout/target3"/>
    <dgm:cxn modelId="{2E8387A4-831C-4C2B-B4E1-9FA9D70D335D}" type="presParOf" srcId="{5327854C-21CD-4450-B5E1-915DC36B0AB0}" destId="{DF6373D8-9B4E-436F-A216-09C828F054CA}" srcOrd="17" destOrd="0" presId="urn:microsoft.com/office/officeart/2005/8/layout/target3"/>
    <dgm:cxn modelId="{74DD60DB-8B11-475A-A61F-1964B9BB0054}" type="presParOf" srcId="{5327854C-21CD-4450-B5E1-915DC36B0AB0}" destId="{ED52553E-71F3-496A-A86B-AFB18845CCC5}" srcOrd="18" destOrd="0" presId="urn:microsoft.com/office/officeart/2005/8/layout/target3"/>
    <dgm:cxn modelId="{F1B5C598-B112-4736-965F-B644CDEA6EF5}" type="presParOf" srcId="{5327854C-21CD-4450-B5E1-915DC36B0AB0}" destId="{6810AE4A-6EA5-4C39-AA2A-7D3CAACD267C}" srcOrd="19" destOrd="0" presId="urn:microsoft.com/office/officeart/2005/8/layout/target3"/>
    <dgm:cxn modelId="{6813FE2D-31E4-4EF4-AA9E-A115D60F749F}" type="presParOf" srcId="{5327854C-21CD-4450-B5E1-915DC36B0AB0}" destId="{2812CEEA-27D9-4BF1-94C5-8A44C6773833}" srcOrd="20" destOrd="0" presId="urn:microsoft.com/office/officeart/2005/8/layout/target3"/>
    <dgm:cxn modelId="{53126215-7386-4BF4-B19C-FEF626ACC158}" type="presParOf" srcId="{5327854C-21CD-4450-B5E1-915DC36B0AB0}" destId="{7ACB66F7-60AD-41CC-9520-5A12A93FADAC}" srcOrd="21" destOrd="0" presId="urn:microsoft.com/office/officeart/2005/8/layout/target3"/>
    <dgm:cxn modelId="{64E585CB-7D79-4F4A-8070-F00B3E629855}" type="presParOf" srcId="{5327854C-21CD-4450-B5E1-915DC36B0AB0}" destId="{39F5A755-13D7-4064-BDD8-9D89C51508FC}" srcOrd="22" destOrd="0" presId="urn:microsoft.com/office/officeart/2005/8/layout/target3"/>
    <dgm:cxn modelId="{0663A244-98D9-4F60-BDD4-3FC2FADC631B}" type="presParOf" srcId="{5327854C-21CD-4450-B5E1-915DC36B0AB0}" destId="{473DF570-9161-484F-859A-F125E70E32A9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EAC39E-C4B8-4194-B67C-74FC87D04B05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B9378EE6-C3C0-4936-9F22-8EA6FE4951CB}">
      <dgm:prSet/>
      <dgm:spPr/>
      <dgm:t>
        <a:bodyPr/>
        <a:lstStyle/>
        <a:p>
          <a:pPr rtl="0"/>
          <a:r>
            <a:rPr lang="ru-RU" b="1" cap="none" spc="0" dirty="0" smtClean="0">
              <a:ln w="17780" cmpd="sng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ЭТАПЫ ОРГАНИЗАЦИИ ВНЕУРОЧНОЙ ДЕЯТЕЛЬНОСТИ </a:t>
          </a:r>
          <a:endParaRPr lang="ru-RU" b="1" cap="none" spc="0" dirty="0">
            <a:ln w="17780" cmpd="sng">
              <a:solidFill>
                <a:schemeClr val="accent4">
                  <a:lumMod val="50000"/>
                </a:schemeClr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4EEBA564-8ED5-46D5-AFFF-53603AD4E7B4}" type="parTrans" cxnId="{E83694CE-778F-4D3F-9D45-6F372EC5F775}">
      <dgm:prSet/>
      <dgm:spPr/>
      <dgm:t>
        <a:bodyPr/>
        <a:lstStyle/>
        <a:p>
          <a:endParaRPr lang="ru-RU"/>
        </a:p>
      </dgm:t>
    </dgm:pt>
    <dgm:pt modelId="{BC28186E-0D4B-41B9-94A6-9FD086071308}" type="sibTrans" cxnId="{E83694CE-778F-4D3F-9D45-6F372EC5F775}">
      <dgm:prSet/>
      <dgm:spPr/>
      <dgm:t>
        <a:bodyPr/>
        <a:lstStyle/>
        <a:p>
          <a:endParaRPr lang="ru-RU"/>
        </a:p>
      </dgm:t>
    </dgm:pt>
    <dgm:pt modelId="{5055880B-753C-4AF9-A9CA-E23B4D0E3616}">
      <dgm:prSet/>
      <dgm:spPr/>
      <dgm:t>
        <a:bodyPr/>
        <a:lstStyle/>
        <a:p>
          <a:pPr algn="ctr" rtl="0"/>
          <a:r>
            <a:rPr lang="ru-RU" b="1" cap="none" spc="0" dirty="0" smtClean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проектный</a:t>
          </a:r>
          <a:endParaRPr lang="ru-RU" b="1" cap="none" spc="0" dirty="0">
            <a:ln w="1905"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accent6">
                <a:lumMod val="7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419241D-2C65-46DD-9C0E-3EC3BEC8CEAF}" type="parTrans" cxnId="{EE8850C0-111B-43B6-A397-DAE9DCB3CD63}">
      <dgm:prSet/>
      <dgm:spPr/>
      <dgm:t>
        <a:bodyPr/>
        <a:lstStyle/>
        <a:p>
          <a:endParaRPr lang="ru-RU"/>
        </a:p>
      </dgm:t>
    </dgm:pt>
    <dgm:pt modelId="{4D6D157D-CAE2-4378-B17D-9B787B937F79}" type="sibTrans" cxnId="{EE8850C0-111B-43B6-A397-DAE9DCB3CD63}">
      <dgm:prSet/>
      <dgm:spPr/>
      <dgm:t>
        <a:bodyPr/>
        <a:lstStyle/>
        <a:p>
          <a:endParaRPr lang="ru-RU"/>
        </a:p>
      </dgm:t>
    </dgm:pt>
    <dgm:pt modelId="{5E1C9776-F1CF-401B-BB4B-4034AF32E907}">
      <dgm:prSet/>
      <dgm:spPr/>
      <dgm:t>
        <a:bodyPr/>
        <a:lstStyle/>
        <a:p>
          <a:pPr algn="ctr" rtl="0"/>
          <a:r>
            <a:rPr lang="ru-RU" b="1" cap="none" spc="0" dirty="0" err="1" smtClean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организационно-деятельностный</a:t>
          </a:r>
          <a:endParaRPr lang="ru-RU" b="1" cap="none" spc="0" dirty="0">
            <a:ln w="1905"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accent6">
                <a:lumMod val="7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54E8C83-5FA4-4EA5-AF90-3123DAC40F12}" type="parTrans" cxnId="{09CA116E-D63B-4DB3-80D9-45DA059EED1B}">
      <dgm:prSet/>
      <dgm:spPr/>
      <dgm:t>
        <a:bodyPr/>
        <a:lstStyle/>
        <a:p>
          <a:endParaRPr lang="ru-RU"/>
        </a:p>
      </dgm:t>
    </dgm:pt>
    <dgm:pt modelId="{1E521786-3975-49CB-9E8B-9BD3DCC1E4C5}" type="sibTrans" cxnId="{09CA116E-D63B-4DB3-80D9-45DA059EED1B}">
      <dgm:prSet/>
      <dgm:spPr/>
      <dgm:t>
        <a:bodyPr/>
        <a:lstStyle/>
        <a:p>
          <a:endParaRPr lang="ru-RU"/>
        </a:p>
      </dgm:t>
    </dgm:pt>
    <dgm:pt modelId="{A53E5F7F-E5EC-41BB-A2D4-BC326C8BD345}">
      <dgm:prSet/>
      <dgm:spPr/>
      <dgm:t>
        <a:bodyPr/>
        <a:lstStyle/>
        <a:p>
          <a:pPr algn="ctr" rtl="0"/>
          <a:r>
            <a:rPr lang="ru-RU" b="1" cap="none" spc="0" dirty="0" smtClean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аналитический</a:t>
          </a:r>
          <a:endParaRPr lang="ru-RU" dirty="0">
            <a:ln w="1905">
              <a:solidFill>
                <a:schemeClr val="tx1">
                  <a:lumMod val="95000"/>
                  <a:lumOff val="5000"/>
                </a:schemeClr>
              </a:solidFill>
            </a:ln>
            <a:solidFill>
              <a:schemeClr val="accent6">
                <a:lumMod val="75000"/>
              </a:schemeClr>
            </a:solidFill>
          </a:endParaRPr>
        </a:p>
      </dgm:t>
    </dgm:pt>
    <dgm:pt modelId="{4D2DF388-CE0B-4FB6-B8EA-4690F46E586E}" type="parTrans" cxnId="{300C8195-AEA1-4322-8953-E4EC71CD0E0A}">
      <dgm:prSet/>
      <dgm:spPr/>
      <dgm:t>
        <a:bodyPr/>
        <a:lstStyle/>
        <a:p>
          <a:endParaRPr lang="ru-RU"/>
        </a:p>
      </dgm:t>
    </dgm:pt>
    <dgm:pt modelId="{6F4DE53F-460F-43D5-9A9D-C3C9099922D4}" type="sibTrans" cxnId="{300C8195-AEA1-4322-8953-E4EC71CD0E0A}">
      <dgm:prSet/>
      <dgm:spPr/>
      <dgm:t>
        <a:bodyPr/>
        <a:lstStyle/>
        <a:p>
          <a:endParaRPr lang="ru-RU"/>
        </a:p>
      </dgm:t>
    </dgm:pt>
    <dgm:pt modelId="{114CC075-B6FB-4516-B02C-E2BFE30245D8}" type="pres">
      <dgm:prSet presAssocID="{2CEAC39E-C4B8-4194-B67C-74FC87D04B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552BB6-7021-45CE-8759-7FE5C1F3B9FD}" type="pres">
      <dgm:prSet presAssocID="{B9378EE6-C3C0-4936-9F22-8EA6FE4951CB}" presName="parentLin" presStyleCnt="0"/>
      <dgm:spPr/>
    </dgm:pt>
    <dgm:pt modelId="{C6FA377D-BB9B-4A60-A929-77BBB963FE22}" type="pres">
      <dgm:prSet presAssocID="{B9378EE6-C3C0-4936-9F22-8EA6FE4951C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C6C54D4-FFF5-4921-88A3-9083963C68CB}" type="pres">
      <dgm:prSet presAssocID="{B9378EE6-C3C0-4936-9F22-8EA6FE4951C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5FFFD-7D42-4C24-951A-079D63AAE6B8}" type="pres">
      <dgm:prSet presAssocID="{B9378EE6-C3C0-4936-9F22-8EA6FE4951CB}" presName="negativeSpace" presStyleCnt="0"/>
      <dgm:spPr/>
    </dgm:pt>
    <dgm:pt modelId="{1FDC899B-E15E-4AE6-B943-6FCAF5E64D9B}" type="pres">
      <dgm:prSet presAssocID="{B9378EE6-C3C0-4936-9F22-8EA6FE4951CB}" presName="childText" presStyleLbl="conFgAcc1" presStyleIdx="0" presStyleCnt="4">
        <dgm:presLayoutVars>
          <dgm:bulletEnabled val="1"/>
        </dgm:presLayoutVars>
      </dgm:prSet>
      <dgm:spPr/>
    </dgm:pt>
    <dgm:pt modelId="{DB353944-DA44-4C89-8D08-0968B463EB35}" type="pres">
      <dgm:prSet presAssocID="{BC28186E-0D4B-41B9-94A6-9FD086071308}" presName="spaceBetweenRectangles" presStyleCnt="0"/>
      <dgm:spPr/>
    </dgm:pt>
    <dgm:pt modelId="{4AE5C135-D37E-4941-83D3-B2833C8478EB}" type="pres">
      <dgm:prSet presAssocID="{5055880B-753C-4AF9-A9CA-E23B4D0E3616}" presName="parentLin" presStyleCnt="0"/>
      <dgm:spPr/>
    </dgm:pt>
    <dgm:pt modelId="{D75BA3F1-82CD-4920-B22F-9263A9A117C4}" type="pres">
      <dgm:prSet presAssocID="{5055880B-753C-4AF9-A9CA-E23B4D0E361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A0B8EF5-F1FC-4353-8BB0-3859610FF8F2}" type="pres">
      <dgm:prSet presAssocID="{5055880B-753C-4AF9-A9CA-E23B4D0E361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D77B9-7395-4B37-AD44-7818DF6BF0ED}" type="pres">
      <dgm:prSet presAssocID="{5055880B-753C-4AF9-A9CA-E23B4D0E3616}" presName="negativeSpace" presStyleCnt="0"/>
      <dgm:spPr/>
    </dgm:pt>
    <dgm:pt modelId="{21903391-293E-450F-BE94-CA671C17B8D0}" type="pres">
      <dgm:prSet presAssocID="{5055880B-753C-4AF9-A9CA-E23B4D0E3616}" presName="childText" presStyleLbl="conFgAcc1" presStyleIdx="1" presStyleCnt="4">
        <dgm:presLayoutVars>
          <dgm:bulletEnabled val="1"/>
        </dgm:presLayoutVars>
      </dgm:prSet>
      <dgm:spPr/>
    </dgm:pt>
    <dgm:pt modelId="{C3D6636D-40E8-4E03-A659-2188DF69953C}" type="pres">
      <dgm:prSet presAssocID="{4D6D157D-CAE2-4378-B17D-9B787B937F79}" presName="spaceBetweenRectangles" presStyleCnt="0"/>
      <dgm:spPr/>
    </dgm:pt>
    <dgm:pt modelId="{7FB1B25B-9284-4FA7-B606-992F2B65E77F}" type="pres">
      <dgm:prSet presAssocID="{5E1C9776-F1CF-401B-BB4B-4034AF32E907}" presName="parentLin" presStyleCnt="0"/>
      <dgm:spPr/>
    </dgm:pt>
    <dgm:pt modelId="{FAEA5325-58B0-429D-9273-1F2696567CB3}" type="pres">
      <dgm:prSet presAssocID="{5E1C9776-F1CF-401B-BB4B-4034AF32E90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4ECB466-34EC-4BB0-A86B-9A27B0ECD416}" type="pres">
      <dgm:prSet presAssocID="{5E1C9776-F1CF-401B-BB4B-4034AF32E90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D797D-2B73-41B8-8299-DC97D6856D94}" type="pres">
      <dgm:prSet presAssocID="{5E1C9776-F1CF-401B-BB4B-4034AF32E907}" presName="negativeSpace" presStyleCnt="0"/>
      <dgm:spPr/>
    </dgm:pt>
    <dgm:pt modelId="{03B9A283-6AC3-4E36-AC8C-313F17E7616D}" type="pres">
      <dgm:prSet presAssocID="{5E1C9776-F1CF-401B-BB4B-4034AF32E907}" presName="childText" presStyleLbl="conFgAcc1" presStyleIdx="2" presStyleCnt="4">
        <dgm:presLayoutVars>
          <dgm:bulletEnabled val="1"/>
        </dgm:presLayoutVars>
      </dgm:prSet>
      <dgm:spPr/>
    </dgm:pt>
    <dgm:pt modelId="{254F22FF-06F4-448E-AB40-89FA84AA3151}" type="pres">
      <dgm:prSet presAssocID="{1E521786-3975-49CB-9E8B-9BD3DCC1E4C5}" presName="spaceBetweenRectangles" presStyleCnt="0"/>
      <dgm:spPr/>
    </dgm:pt>
    <dgm:pt modelId="{4BC028C4-3CDD-4FAE-A0D3-B9F7BDB2755B}" type="pres">
      <dgm:prSet presAssocID="{A53E5F7F-E5EC-41BB-A2D4-BC326C8BD345}" presName="parentLin" presStyleCnt="0"/>
      <dgm:spPr/>
    </dgm:pt>
    <dgm:pt modelId="{6FAEB29D-4BD5-49AA-9956-99E453A9B911}" type="pres">
      <dgm:prSet presAssocID="{A53E5F7F-E5EC-41BB-A2D4-BC326C8BD34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1A7A7B5-ED60-4DA4-AB31-8CD9854601DE}" type="pres">
      <dgm:prSet presAssocID="{A53E5F7F-E5EC-41BB-A2D4-BC326C8BD3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1AD90-56C1-4F5F-8D94-387BD2A1D3B8}" type="pres">
      <dgm:prSet presAssocID="{A53E5F7F-E5EC-41BB-A2D4-BC326C8BD345}" presName="negativeSpace" presStyleCnt="0"/>
      <dgm:spPr/>
    </dgm:pt>
    <dgm:pt modelId="{87603E1B-ABBD-4DB7-B407-1465C0E18E4F}" type="pres">
      <dgm:prSet presAssocID="{A53E5F7F-E5EC-41BB-A2D4-BC326C8BD34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2F5BA27-4C8A-45EB-835C-129989B9E901}" type="presOf" srcId="{2CEAC39E-C4B8-4194-B67C-74FC87D04B05}" destId="{114CC075-B6FB-4516-B02C-E2BFE30245D8}" srcOrd="0" destOrd="0" presId="urn:microsoft.com/office/officeart/2005/8/layout/list1"/>
    <dgm:cxn modelId="{EE8850C0-111B-43B6-A397-DAE9DCB3CD63}" srcId="{2CEAC39E-C4B8-4194-B67C-74FC87D04B05}" destId="{5055880B-753C-4AF9-A9CA-E23B4D0E3616}" srcOrd="1" destOrd="0" parTransId="{C419241D-2C65-46DD-9C0E-3EC3BEC8CEAF}" sibTransId="{4D6D157D-CAE2-4378-B17D-9B787B937F79}"/>
    <dgm:cxn modelId="{DD244287-7250-42D2-92E5-1D567C0881D8}" type="presOf" srcId="{5055880B-753C-4AF9-A9CA-E23B4D0E3616}" destId="{4A0B8EF5-F1FC-4353-8BB0-3859610FF8F2}" srcOrd="1" destOrd="0" presId="urn:microsoft.com/office/officeart/2005/8/layout/list1"/>
    <dgm:cxn modelId="{760CACB8-042D-49BA-80AE-EEEA65E62C4D}" type="presOf" srcId="{5055880B-753C-4AF9-A9CA-E23B4D0E3616}" destId="{D75BA3F1-82CD-4920-B22F-9263A9A117C4}" srcOrd="0" destOrd="0" presId="urn:microsoft.com/office/officeart/2005/8/layout/list1"/>
    <dgm:cxn modelId="{87A1BA3B-E0EA-4AC8-B511-7628200A1290}" type="presOf" srcId="{A53E5F7F-E5EC-41BB-A2D4-BC326C8BD345}" destId="{C1A7A7B5-ED60-4DA4-AB31-8CD9854601DE}" srcOrd="1" destOrd="0" presId="urn:microsoft.com/office/officeart/2005/8/layout/list1"/>
    <dgm:cxn modelId="{300C8195-AEA1-4322-8953-E4EC71CD0E0A}" srcId="{2CEAC39E-C4B8-4194-B67C-74FC87D04B05}" destId="{A53E5F7F-E5EC-41BB-A2D4-BC326C8BD345}" srcOrd="3" destOrd="0" parTransId="{4D2DF388-CE0B-4FB6-B8EA-4690F46E586E}" sibTransId="{6F4DE53F-460F-43D5-9A9D-C3C9099922D4}"/>
    <dgm:cxn modelId="{114462D9-2124-4C76-AFA1-0BD6BD22B681}" type="presOf" srcId="{B9378EE6-C3C0-4936-9F22-8EA6FE4951CB}" destId="{C6FA377D-BB9B-4A60-A929-77BBB963FE22}" srcOrd="0" destOrd="0" presId="urn:microsoft.com/office/officeart/2005/8/layout/list1"/>
    <dgm:cxn modelId="{E83694CE-778F-4D3F-9D45-6F372EC5F775}" srcId="{2CEAC39E-C4B8-4194-B67C-74FC87D04B05}" destId="{B9378EE6-C3C0-4936-9F22-8EA6FE4951CB}" srcOrd="0" destOrd="0" parTransId="{4EEBA564-8ED5-46D5-AFFF-53603AD4E7B4}" sibTransId="{BC28186E-0D4B-41B9-94A6-9FD086071308}"/>
    <dgm:cxn modelId="{BECA73F5-1996-4AE9-8587-4759A1B66626}" type="presOf" srcId="{B9378EE6-C3C0-4936-9F22-8EA6FE4951CB}" destId="{CC6C54D4-FFF5-4921-88A3-9083963C68CB}" srcOrd="1" destOrd="0" presId="urn:microsoft.com/office/officeart/2005/8/layout/list1"/>
    <dgm:cxn modelId="{79022A5A-85A2-4838-8616-A7BAA30FAC29}" type="presOf" srcId="{5E1C9776-F1CF-401B-BB4B-4034AF32E907}" destId="{34ECB466-34EC-4BB0-A86B-9A27B0ECD416}" srcOrd="1" destOrd="0" presId="urn:microsoft.com/office/officeart/2005/8/layout/list1"/>
    <dgm:cxn modelId="{DEF37987-1FB6-4B51-B874-34944750FBB0}" type="presOf" srcId="{A53E5F7F-E5EC-41BB-A2D4-BC326C8BD345}" destId="{6FAEB29D-4BD5-49AA-9956-99E453A9B911}" srcOrd="0" destOrd="0" presId="urn:microsoft.com/office/officeart/2005/8/layout/list1"/>
    <dgm:cxn modelId="{1D4F1EB9-3465-4B94-8233-783CBE1E09D3}" type="presOf" srcId="{5E1C9776-F1CF-401B-BB4B-4034AF32E907}" destId="{FAEA5325-58B0-429D-9273-1F2696567CB3}" srcOrd="0" destOrd="0" presId="urn:microsoft.com/office/officeart/2005/8/layout/list1"/>
    <dgm:cxn modelId="{09CA116E-D63B-4DB3-80D9-45DA059EED1B}" srcId="{2CEAC39E-C4B8-4194-B67C-74FC87D04B05}" destId="{5E1C9776-F1CF-401B-BB4B-4034AF32E907}" srcOrd="2" destOrd="0" parTransId="{954E8C83-5FA4-4EA5-AF90-3123DAC40F12}" sibTransId="{1E521786-3975-49CB-9E8B-9BD3DCC1E4C5}"/>
    <dgm:cxn modelId="{685AB902-3711-45A2-935D-71E11938E46B}" type="presParOf" srcId="{114CC075-B6FB-4516-B02C-E2BFE30245D8}" destId="{48552BB6-7021-45CE-8759-7FE5C1F3B9FD}" srcOrd="0" destOrd="0" presId="urn:microsoft.com/office/officeart/2005/8/layout/list1"/>
    <dgm:cxn modelId="{34F98F90-567C-45DB-A727-626F656E27BB}" type="presParOf" srcId="{48552BB6-7021-45CE-8759-7FE5C1F3B9FD}" destId="{C6FA377D-BB9B-4A60-A929-77BBB963FE22}" srcOrd="0" destOrd="0" presId="urn:microsoft.com/office/officeart/2005/8/layout/list1"/>
    <dgm:cxn modelId="{77B09D7E-91E1-434C-BD64-DDBEF8AEFC51}" type="presParOf" srcId="{48552BB6-7021-45CE-8759-7FE5C1F3B9FD}" destId="{CC6C54D4-FFF5-4921-88A3-9083963C68CB}" srcOrd="1" destOrd="0" presId="urn:microsoft.com/office/officeart/2005/8/layout/list1"/>
    <dgm:cxn modelId="{FA1F5265-FDD0-4454-8E02-145E841BBEB8}" type="presParOf" srcId="{114CC075-B6FB-4516-B02C-E2BFE30245D8}" destId="{7FB5FFFD-7D42-4C24-951A-079D63AAE6B8}" srcOrd="1" destOrd="0" presId="urn:microsoft.com/office/officeart/2005/8/layout/list1"/>
    <dgm:cxn modelId="{D2D87C0F-A736-4423-A3EB-96515C78035D}" type="presParOf" srcId="{114CC075-B6FB-4516-B02C-E2BFE30245D8}" destId="{1FDC899B-E15E-4AE6-B943-6FCAF5E64D9B}" srcOrd="2" destOrd="0" presId="urn:microsoft.com/office/officeart/2005/8/layout/list1"/>
    <dgm:cxn modelId="{BC456FDA-C6E7-421E-9F42-DE39602E750D}" type="presParOf" srcId="{114CC075-B6FB-4516-B02C-E2BFE30245D8}" destId="{DB353944-DA44-4C89-8D08-0968B463EB35}" srcOrd="3" destOrd="0" presId="urn:microsoft.com/office/officeart/2005/8/layout/list1"/>
    <dgm:cxn modelId="{9A61F9CA-5992-4FF5-94D3-7D7E10127B1E}" type="presParOf" srcId="{114CC075-B6FB-4516-B02C-E2BFE30245D8}" destId="{4AE5C135-D37E-4941-83D3-B2833C8478EB}" srcOrd="4" destOrd="0" presId="urn:microsoft.com/office/officeart/2005/8/layout/list1"/>
    <dgm:cxn modelId="{B04D5C3A-7318-4C1C-BBF7-FB34E48A8BBD}" type="presParOf" srcId="{4AE5C135-D37E-4941-83D3-B2833C8478EB}" destId="{D75BA3F1-82CD-4920-B22F-9263A9A117C4}" srcOrd="0" destOrd="0" presId="urn:microsoft.com/office/officeart/2005/8/layout/list1"/>
    <dgm:cxn modelId="{869CC6E4-81AF-421D-9DC7-6937B70A4EF9}" type="presParOf" srcId="{4AE5C135-D37E-4941-83D3-B2833C8478EB}" destId="{4A0B8EF5-F1FC-4353-8BB0-3859610FF8F2}" srcOrd="1" destOrd="0" presId="urn:microsoft.com/office/officeart/2005/8/layout/list1"/>
    <dgm:cxn modelId="{4C070739-0E71-4078-855D-2157926E387C}" type="presParOf" srcId="{114CC075-B6FB-4516-B02C-E2BFE30245D8}" destId="{656D77B9-7395-4B37-AD44-7818DF6BF0ED}" srcOrd="5" destOrd="0" presId="urn:microsoft.com/office/officeart/2005/8/layout/list1"/>
    <dgm:cxn modelId="{951F1A89-0477-4B76-8A0D-0DBFDA323DEC}" type="presParOf" srcId="{114CC075-B6FB-4516-B02C-E2BFE30245D8}" destId="{21903391-293E-450F-BE94-CA671C17B8D0}" srcOrd="6" destOrd="0" presId="urn:microsoft.com/office/officeart/2005/8/layout/list1"/>
    <dgm:cxn modelId="{D47E60C4-5E6D-4B24-801B-684B14D123E4}" type="presParOf" srcId="{114CC075-B6FB-4516-B02C-E2BFE30245D8}" destId="{C3D6636D-40E8-4E03-A659-2188DF69953C}" srcOrd="7" destOrd="0" presId="urn:microsoft.com/office/officeart/2005/8/layout/list1"/>
    <dgm:cxn modelId="{E5BD27A9-F33B-4458-8FB8-1B86F82D890B}" type="presParOf" srcId="{114CC075-B6FB-4516-B02C-E2BFE30245D8}" destId="{7FB1B25B-9284-4FA7-B606-992F2B65E77F}" srcOrd="8" destOrd="0" presId="urn:microsoft.com/office/officeart/2005/8/layout/list1"/>
    <dgm:cxn modelId="{9280CEE1-BA92-4F96-BD20-11BBA0FCCAAC}" type="presParOf" srcId="{7FB1B25B-9284-4FA7-B606-992F2B65E77F}" destId="{FAEA5325-58B0-429D-9273-1F2696567CB3}" srcOrd="0" destOrd="0" presId="urn:microsoft.com/office/officeart/2005/8/layout/list1"/>
    <dgm:cxn modelId="{D3BE25EE-A510-4603-A407-8C5F4C1C6DDF}" type="presParOf" srcId="{7FB1B25B-9284-4FA7-B606-992F2B65E77F}" destId="{34ECB466-34EC-4BB0-A86B-9A27B0ECD416}" srcOrd="1" destOrd="0" presId="urn:microsoft.com/office/officeart/2005/8/layout/list1"/>
    <dgm:cxn modelId="{33613078-3E64-4447-8CF8-9F7DC5E04BE9}" type="presParOf" srcId="{114CC075-B6FB-4516-B02C-E2BFE30245D8}" destId="{1D0D797D-2B73-41B8-8299-DC97D6856D94}" srcOrd="9" destOrd="0" presId="urn:microsoft.com/office/officeart/2005/8/layout/list1"/>
    <dgm:cxn modelId="{631E9010-C259-41D6-A6D2-3680B99CDFEE}" type="presParOf" srcId="{114CC075-B6FB-4516-B02C-E2BFE30245D8}" destId="{03B9A283-6AC3-4E36-AC8C-313F17E7616D}" srcOrd="10" destOrd="0" presId="urn:microsoft.com/office/officeart/2005/8/layout/list1"/>
    <dgm:cxn modelId="{00F1E3BC-0E1F-46BE-B9E9-834404E3E4FC}" type="presParOf" srcId="{114CC075-B6FB-4516-B02C-E2BFE30245D8}" destId="{254F22FF-06F4-448E-AB40-89FA84AA3151}" srcOrd="11" destOrd="0" presId="urn:microsoft.com/office/officeart/2005/8/layout/list1"/>
    <dgm:cxn modelId="{56CC98E9-5B85-4AF8-909C-B15392224FD9}" type="presParOf" srcId="{114CC075-B6FB-4516-B02C-E2BFE30245D8}" destId="{4BC028C4-3CDD-4FAE-A0D3-B9F7BDB2755B}" srcOrd="12" destOrd="0" presId="urn:microsoft.com/office/officeart/2005/8/layout/list1"/>
    <dgm:cxn modelId="{ABBFCE71-29FB-42A4-8561-DE4F55A9CB54}" type="presParOf" srcId="{4BC028C4-3CDD-4FAE-A0D3-B9F7BDB2755B}" destId="{6FAEB29D-4BD5-49AA-9956-99E453A9B911}" srcOrd="0" destOrd="0" presId="urn:microsoft.com/office/officeart/2005/8/layout/list1"/>
    <dgm:cxn modelId="{BD48387A-ABEF-42FA-8165-384EF811D221}" type="presParOf" srcId="{4BC028C4-3CDD-4FAE-A0D3-B9F7BDB2755B}" destId="{C1A7A7B5-ED60-4DA4-AB31-8CD9854601DE}" srcOrd="1" destOrd="0" presId="urn:microsoft.com/office/officeart/2005/8/layout/list1"/>
    <dgm:cxn modelId="{A30DB836-C133-4697-911F-C3B3BE42461A}" type="presParOf" srcId="{114CC075-B6FB-4516-B02C-E2BFE30245D8}" destId="{8E91AD90-56C1-4F5F-8D94-387BD2A1D3B8}" srcOrd="13" destOrd="0" presId="urn:microsoft.com/office/officeart/2005/8/layout/list1"/>
    <dgm:cxn modelId="{0592E2F5-73E1-4CB0-B942-AD2D9D33C650}" type="presParOf" srcId="{114CC075-B6FB-4516-B02C-E2BFE30245D8}" destId="{87603E1B-ABBD-4DB7-B407-1465C0E18E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B60897-7444-4A70-95FB-D03A29FAA61A}" type="doc">
      <dgm:prSet loTypeId="urn:microsoft.com/office/officeart/2005/8/layout/vList4#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5569D788-A7E0-4195-9543-5C202BF09D81}">
      <dgm:prSet/>
      <dgm:spPr/>
      <dgm:t>
        <a:bodyPr/>
        <a:lstStyle/>
        <a:p>
          <a:pPr rtl="0"/>
          <a:r>
            <a:rPr lang="ru-RU" dirty="0" smtClean="0"/>
            <a:t>ВКЛЮЧЕННОСТЬ УЧАЩИХСЯ В СИСТЕМУ ВНЕУРОЧНОЙ ДЕЯТЕЛЬНОСТИ</a:t>
          </a:r>
          <a:endParaRPr lang="ru-RU" dirty="0"/>
        </a:p>
      </dgm:t>
    </dgm:pt>
    <dgm:pt modelId="{AB56DAA7-CB56-47B2-90F3-7D35F2F268AB}" type="parTrans" cxnId="{C0DEAF72-241D-4564-AB46-F2BB0A5BF89B}">
      <dgm:prSet/>
      <dgm:spPr/>
      <dgm:t>
        <a:bodyPr/>
        <a:lstStyle/>
        <a:p>
          <a:endParaRPr lang="ru-RU"/>
        </a:p>
      </dgm:t>
    </dgm:pt>
    <dgm:pt modelId="{7A5CA8FC-B58D-4AB4-8CC3-24C502502D31}" type="sibTrans" cxnId="{C0DEAF72-241D-4564-AB46-F2BB0A5BF89B}">
      <dgm:prSet/>
      <dgm:spPr/>
      <dgm:t>
        <a:bodyPr/>
        <a:lstStyle/>
        <a:p>
          <a:endParaRPr lang="ru-RU"/>
        </a:p>
      </dgm:t>
    </dgm:pt>
    <dgm:pt modelId="{568ECD93-6667-432C-9240-3893D657924B}">
      <dgm:prSet/>
      <dgm:spPr/>
      <dgm:t>
        <a:bodyPr/>
        <a:lstStyle/>
        <a:p>
          <a:pPr rtl="0"/>
          <a:r>
            <a:rPr lang="ru-RU" dirty="0" smtClean="0"/>
            <a:t>СООТВЕТСТВИЕ СОДЕРЖАНИЯ И СПОСОБОВ ОРГАНИЗАЦИИ ВНЕУРОЧНОЙ ДЕЯТЕЛЬНОСТИ ПРИНЦИПАМ СИСТЕМЫ</a:t>
          </a:r>
          <a:endParaRPr lang="ru-RU" dirty="0"/>
        </a:p>
      </dgm:t>
    </dgm:pt>
    <dgm:pt modelId="{BCC4C856-539B-49E4-8712-A2B4E21F8C92}" type="parTrans" cxnId="{2E8A1890-CDAB-4B48-B163-CEEA262AE383}">
      <dgm:prSet/>
      <dgm:spPr/>
      <dgm:t>
        <a:bodyPr/>
        <a:lstStyle/>
        <a:p>
          <a:endParaRPr lang="ru-RU"/>
        </a:p>
      </dgm:t>
    </dgm:pt>
    <dgm:pt modelId="{972AEAA3-8E52-4D1D-96DE-4E24C0E483EE}" type="sibTrans" cxnId="{2E8A1890-CDAB-4B48-B163-CEEA262AE383}">
      <dgm:prSet/>
      <dgm:spPr/>
      <dgm:t>
        <a:bodyPr/>
        <a:lstStyle/>
        <a:p>
          <a:endParaRPr lang="ru-RU"/>
        </a:p>
      </dgm:t>
    </dgm:pt>
    <dgm:pt modelId="{037DA0F0-A33F-409D-8C69-E2B0D6C0B2B8}">
      <dgm:prSet/>
      <dgm:spPr/>
      <dgm:t>
        <a:bodyPr/>
        <a:lstStyle/>
        <a:p>
          <a:pPr rtl="0"/>
          <a:r>
            <a:rPr lang="ru-RU" b="1" dirty="0" smtClean="0"/>
            <a:t>КАЧЕСТВО РЕЗУЛЬТАТОВ ВНЕУРОЧНОЙ ДЕЯТЕЛЬНОСТИ</a:t>
          </a:r>
          <a:endParaRPr lang="ru-RU" dirty="0"/>
        </a:p>
      </dgm:t>
    </dgm:pt>
    <dgm:pt modelId="{A8BD34C1-6FB5-44B0-A39E-903E82EC5DFF}" type="parTrans" cxnId="{FBFBC3D5-9BDE-44E9-8537-963E852DE77C}">
      <dgm:prSet/>
      <dgm:spPr/>
      <dgm:t>
        <a:bodyPr/>
        <a:lstStyle/>
        <a:p>
          <a:endParaRPr lang="ru-RU"/>
        </a:p>
      </dgm:t>
    </dgm:pt>
    <dgm:pt modelId="{F0DDD902-4E76-4764-BACB-2BDDADC84DF8}" type="sibTrans" cxnId="{FBFBC3D5-9BDE-44E9-8537-963E852DE77C}">
      <dgm:prSet/>
      <dgm:spPr/>
      <dgm:t>
        <a:bodyPr/>
        <a:lstStyle/>
        <a:p>
          <a:endParaRPr lang="ru-RU"/>
        </a:p>
      </dgm:t>
    </dgm:pt>
    <dgm:pt modelId="{87AFA1CC-0437-4E0F-B32B-859BE75A7B61}">
      <dgm:prSet/>
      <dgm:spPr/>
      <dgm:t>
        <a:bodyPr/>
        <a:lstStyle/>
        <a:p>
          <a:pPr rtl="0"/>
          <a:r>
            <a:rPr lang="ru-RU" dirty="0" smtClean="0"/>
            <a:t>РЕСУРСНАЯ ОБЕСПЕЧЕННОСТЬ ПРОЦЕССА ФУНКЦИОНИРОВАНИЯ СИСТЕМЫ ВНЕУРОЧНОЙ ДЕЯТЕЛЬНОСТИ УЧАЩИХСЯ</a:t>
          </a:r>
          <a:endParaRPr lang="ru-RU" dirty="0"/>
        </a:p>
      </dgm:t>
    </dgm:pt>
    <dgm:pt modelId="{70D1C4F0-4A81-49DC-BB7F-88FADFA7768D}" type="parTrans" cxnId="{3CB43BA9-2126-4394-9CB9-E9AD7D049522}">
      <dgm:prSet/>
      <dgm:spPr/>
      <dgm:t>
        <a:bodyPr/>
        <a:lstStyle/>
        <a:p>
          <a:endParaRPr lang="ru-RU"/>
        </a:p>
      </dgm:t>
    </dgm:pt>
    <dgm:pt modelId="{13CB4691-BF30-46CA-AE93-139FCD5BB723}" type="sibTrans" cxnId="{3CB43BA9-2126-4394-9CB9-E9AD7D049522}">
      <dgm:prSet/>
      <dgm:spPr/>
      <dgm:t>
        <a:bodyPr/>
        <a:lstStyle/>
        <a:p>
          <a:endParaRPr lang="ru-RU"/>
        </a:p>
      </dgm:t>
    </dgm:pt>
    <dgm:pt modelId="{174B6F5F-6021-4844-A516-0E087D5F659C}" type="pres">
      <dgm:prSet presAssocID="{FAB60897-7444-4A70-95FB-D03A29FAA61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888475-C380-452A-BDD3-DC94D3B2E0ED}" type="pres">
      <dgm:prSet presAssocID="{5569D788-A7E0-4195-9543-5C202BF09D81}" presName="comp" presStyleCnt="0"/>
      <dgm:spPr/>
    </dgm:pt>
    <dgm:pt modelId="{B6790C25-3DCC-45AD-AB3D-0E49B25EBA67}" type="pres">
      <dgm:prSet presAssocID="{5569D788-A7E0-4195-9543-5C202BF09D81}" presName="box" presStyleLbl="node1" presStyleIdx="0" presStyleCnt="4"/>
      <dgm:spPr/>
      <dgm:t>
        <a:bodyPr/>
        <a:lstStyle/>
        <a:p>
          <a:endParaRPr lang="ru-RU"/>
        </a:p>
      </dgm:t>
    </dgm:pt>
    <dgm:pt modelId="{2E1C3C67-E2A3-4023-BAE4-BBF479725340}" type="pres">
      <dgm:prSet presAssocID="{5569D788-A7E0-4195-9543-5C202BF09D81}" presName="img" presStyleLbl="fgImgPlace1" presStyleIdx="0" presStyleCnt="4" custScaleX="53117" custScaleY="8177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7C83C0B-F782-4D66-B6A6-1666902D08E4}" type="pres">
      <dgm:prSet presAssocID="{5569D788-A7E0-4195-9543-5C202BF09D81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E4CFC-1BE3-4C86-80F9-F5CE16DCCEFE}" type="pres">
      <dgm:prSet presAssocID="{7A5CA8FC-B58D-4AB4-8CC3-24C502502D31}" presName="spacer" presStyleCnt="0"/>
      <dgm:spPr/>
    </dgm:pt>
    <dgm:pt modelId="{EBF7E980-A2F9-40E9-9009-237BF575C395}" type="pres">
      <dgm:prSet presAssocID="{568ECD93-6667-432C-9240-3893D657924B}" presName="comp" presStyleCnt="0"/>
      <dgm:spPr/>
    </dgm:pt>
    <dgm:pt modelId="{A1F8B278-775D-4480-8D76-A3187CBF03D8}" type="pres">
      <dgm:prSet presAssocID="{568ECD93-6667-432C-9240-3893D657924B}" presName="box" presStyleLbl="node1" presStyleIdx="1" presStyleCnt="4"/>
      <dgm:spPr/>
      <dgm:t>
        <a:bodyPr/>
        <a:lstStyle/>
        <a:p>
          <a:endParaRPr lang="ru-RU"/>
        </a:p>
      </dgm:t>
    </dgm:pt>
    <dgm:pt modelId="{D77DB30B-A039-46C3-8B3C-F78FDE243E07}" type="pres">
      <dgm:prSet presAssocID="{568ECD93-6667-432C-9240-3893D657924B}" presName="img" presStyleLbl="fgImgPlace1" presStyleIdx="1" presStyleCnt="4" custScaleX="47471" custScaleY="8468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B5FC3DF-1A26-4E3A-83EC-209C20B11EA8}" type="pres">
      <dgm:prSet presAssocID="{568ECD93-6667-432C-9240-3893D657924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8B2A9-788E-40A5-B3E5-9323015C33CA}" type="pres">
      <dgm:prSet presAssocID="{972AEAA3-8E52-4D1D-96DE-4E24C0E483EE}" presName="spacer" presStyleCnt="0"/>
      <dgm:spPr/>
    </dgm:pt>
    <dgm:pt modelId="{52D68091-9FFC-4017-A970-C25289CEF2C5}" type="pres">
      <dgm:prSet presAssocID="{037DA0F0-A33F-409D-8C69-E2B0D6C0B2B8}" presName="comp" presStyleCnt="0"/>
      <dgm:spPr/>
    </dgm:pt>
    <dgm:pt modelId="{A1385B34-EFA9-436C-A360-81514AB31999}" type="pres">
      <dgm:prSet presAssocID="{037DA0F0-A33F-409D-8C69-E2B0D6C0B2B8}" presName="box" presStyleLbl="node1" presStyleIdx="2" presStyleCnt="4"/>
      <dgm:spPr/>
      <dgm:t>
        <a:bodyPr/>
        <a:lstStyle/>
        <a:p>
          <a:endParaRPr lang="ru-RU"/>
        </a:p>
      </dgm:t>
    </dgm:pt>
    <dgm:pt modelId="{651E7D49-549A-49AB-9ADA-E20C144EFBCB}" type="pres">
      <dgm:prSet presAssocID="{037DA0F0-A33F-409D-8C69-E2B0D6C0B2B8}" presName="img" presStyleLbl="fgImgPlace1" presStyleIdx="2" presStyleCnt="4" custScaleX="48600" custScaleY="901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A8685DD-910C-45E4-A513-5DDD849B1871}" type="pres">
      <dgm:prSet presAssocID="{037DA0F0-A33F-409D-8C69-E2B0D6C0B2B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72AAB-D964-4F69-886D-3486D489C3B6}" type="pres">
      <dgm:prSet presAssocID="{F0DDD902-4E76-4764-BACB-2BDDADC84DF8}" presName="spacer" presStyleCnt="0"/>
      <dgm:spPr/>
    </dgm:pt>
    <dgm:pt modelId="{891F69C3-76BD-42C9-B71A-0EB668F73CB3}" type="pres">
      <dgm:prSet presAssocID="{87AFA1CC-0437-4E0F-B32B-859BE75A7B61}" presName="comp" presStyleCnt="0"/>
      <dgm:spPr/>
    </dgm:pt>
    <dgm:pt modelId="{D7988C40-CD1A-4DED-9D25-C5D0EA046429}" type="pres">
      <dgm:prSet presAssocID="{87AFA1CC-0437-4E0F-B32B-859BE75A7B61}" presName="box" presStyleLbl="node1" presStyleIdx="3" presStyleCnt="4"/>
      <dgm:spPr/>
      <dgm:t>
        <a:bodyPr/>
        <a:lstStyle/>
        <a:p>
          <a:endParaRPr lang="ru-RU"/>
        </a:p>
      </dgm:t>
    </dgm:pt>
    <dgm:pt modelId="{DE3A3135-C0A1-44C8-99D2-6EAB701185BA}" type="pres">
      <dgm:prSet presAssocID="{87AFA1CC-0437-4E0F-B32B-859BE75A7B61}" presName="img" presStyleLbl="fgImgPlace1" presStyleIdx="3" presStyleCnt="4" custScaleX="49729" custScaleY="9814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6B7426C-D0AA-4B1E-A8F0-89C4120B15F5}" type="pres">
      <dgm:prSet presAssocID="{87AFA1CC-0437-4E0F-B32B-859BE75A7B61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FBCB71-BD18-4FE2-BF1A-D732260857F9}" type="presOf" srcId="{568ECD93-6667-432C-9240-3893D657924B}" destId="{7B5FC3DF-1A26-4E3A-83EC-209C20B11EA8}" srcOrd="1" destOrd="0" presId="urn:microsoft.com/office/officeart/2005/8/layout/vList4#1"/>
    <dgm:cxn modelId="{DB0F5468-7F53-47E2-AEFA-B466E0821793}" type="presOf" srcId="{5569D788-A7E0-4195-9543-5C202BF09D81}" destId="{B6790C25-3DCC-45AD-AB3D-0E49B25EBA67}" srcOrd="0" destOrd="0" presId="urn:microsoft.com/office/officeart/2005/8/layout/vList4#1"/>
    <dgm:cxn modelId="{D95D9F40-6E9B-441E-9B4E-310556DEC670}" type="presOf" srcId="{037DA0F0-A33F-409D-8C69-E2B0D6C0B2B8}" destId="{A1385B34-EFA9-436C-A360-81514AB31999}" srcOrd="0" destOrd="0" presId="urn:microsoft.com/office/officeart/2005/8/layout/vList4#1"/>
    <dgm:cxn modelId="{CD7C91CC-08F5-47D4-B964-103BAC603492}" type="presOf" srcId="{87AFA1CC-0437-4E0F-B32B-859BE75A7B61}" destId="{F6B7426C-D0AA-4B1E-A8F0-89C4120B15F5}" srcOrd="1" destOrd="0" presId="urn:microsoft.com/office/officeart/2005/8/layout/vList4#1"/>
    <dgm:cxn modelId="{C0DEAF72-241D-4564-AB46-F2BB0A5BF89B}" srcId="{FAB60897-7444-4A70-95FB-D03A29FAA61A}" destId="{5569D788-A7E0-4195-9543-5C202BF09D81}" srcOrd="0" destOrd="0" parTransId="{AB56DAA7-CB56-47B2-90F3-7D35F2F268AB}" sibTransId="{7A5CA8FC-B58D-4AB4-8CC3-24C502502D31}"/>
    <dgm:cxn modelId="{132765AF-54C4-4C3A-9972-1C1A23DC8F75}" type="presOf" srcId="{87AFA1CC-0437-4E0F-B32B-859BE75A7B61}" destId="{D7988C40-CD1A-4DED-9D25-C5D0EA046429}" srcOrd="0" destOrd="0" presId="urn:microsoft.com/office/officeart/2005/8/layout/vList4#1"/>
    <dgm:cxn modelId="{2E8A1890-CDAB-4B48-B163-CEEA262AE383}" srcId="{FAB60897-7444-4A70-95FB-D03A29FAA61A}" destId="{568ECD93-6667-432C-9240-3893D657924B}" srcOrd="1" destOrd="0" parTransId="{BCC4C856-539B-49E4-8712-A2B4E21F8C92}" sibTransId="{972AEAA3-8E52-4D1D-96DE-4E24C0E483EE}"/>
    <dgm:cxn modelId="{FBFBC3D5-9BDE-44E9-8537-963E852DE77C}" srcId="{FAB60897-7444-4A70-95FB-D03A29FAA61A}" destId="{037DA0F0-A33F-409D-8C69-E2B0D6C0B2B8}" srcOrd="2" destOrd="0" parTransId="{A8BD34C1-6FB5-44B0-A39E-903E82EC5DFF}" sibTransId="{F0DDD902-4E76-4764-BACB-2BDDADC84DF8}"/>
    <dgm:cxn modelId="{9AC7D9FD-D278-44D5-9413-C1FC3E176B2C}" type="presOf" srcId="{5569D788-A7E0-4195-9543-5C202BF09D81}" destId="{17C83C0B-F782-4D66-B6A6-1666902D08E4}" srcOrd="1" destOrd="0" presId="urn:microsoft.com/office/officeart/2005/8/layout/vList4#1"/>
    <dgm:cxn modelId="{3CB43BA9-2126-4394-9CB9-E9AD7D049522}" srcId="{FAB60897-7444-4A70-95FB-D03A29FAA61A}" destId="{87AFA1CC-0437-4E0F-B32B-859BE75A7B61}" srcOrd="3" destOrd="0" parTransId="{70D1C4F0-4A81-49DC-BB7F-88FADFA7768D}" sibTransId="{13CB4691-BF30-46CA-AE93-139FCD5BB723}"/>
    <dgm:cxn modelId="{72F6517D-7B00-4610-A297-BBA765649636}" type="presOf" srcId="{568ECD93-6667-432C-9240-3893D657924B}" destId="{A1F8B278-775D-4480-8D76-A3187CBF03D8}" srcOrd="0" destOrd="0" presId="urn:microsoft.com/office/officeart/2005/8/layout/vList4#1"/>
    <dgm:cxn modelId="{75E3772C-8FA9-41BC-BACB-6B8EA6ABE91B}" type="presOf" srcId="{FAB60897-7444-4A70-95FB-D03A29FAA61A}" destId="{174B6F5F-6021-4844-A516-0E087D5F659C}" srcOrd="0" destOrd="0" presId="urn:microsoft.com/office/officeart/2005/8/layout/vList4#1"/>
    <dgm:cxn modelId="{C8CBE424-0127-4748-9FF2-CFC6472E3405}" type="presOf" srcId="{037DA0F0-A33F-409D-8C69-E2B0D6C0B2B8}" destId="{EA8685DD-910C-45E4-A513-5DDD849B1871}" srcOrd="1" destOrd="0" presId="urn:microsoft.com/office/officeart/2005/8/layout/vList4#1"/>
    <dgm:cxn modelId="{A016FFC9-6F49-4A33-8F5A-98B325D3E030}" type="presParOf" srcId="{174B6F5F-6021-4844-A516-0E087D5F659C}" destId="{57888475-C380-452A-BDD3-DC94D3B2E0ED}" srcOrd="0" destOrd="0" presId="urn:microsoft.com/office/officeart/2005/8/layout/vList4#1"/>
    <dgm:cxn modelId="{F7B4BC7E-03B7-42C5-AD4E-4F8D37DD41EB}" type="presParOf" srcId="{57888475-C380-452A-BDD3-DC94D3B2E0ED}" destId="{B6790C25-3DCC-45AD-AB3D-0E49B25EBA67}" srcOrd="0" destOrd="0" presId="urn:microsoft.com/office/officeart/2005/8/layout/vList4#1"/>
    <dgm:cxn modelId="{4D6A0500-59E7-4659-8947-4EC317E0228F}" type="presParOf" srcId="{57888475-C380-452A-BDD3-DC94D3B2E0ED}" destId="{2E1C3C67-E2A3-4023-BAE4-BBF479725340}" srcOrd="1" destOrd="0" presId="urn:microsoft.com/office/officeart/2005/8/layout/vList4#1"/>
    <dgm:cxn modelId="{24C0D14C-43CB-4BF2-B831-F92CFE151978}" type="presParOf" srcId="{57888475-C380-452A-BDD3-DC94D3B2E0ED}" destId="{17C83C0B-F782-4D66-B6A6-1666902D08E4}" srcOrd="2" destOrd="0" presId="urn:microsoft.com/office/officeart/2005/8/layout/vList4#1"/>
    <dgm:cxn modelId="{8615CE11-F735-4099-8229-C3CC63CC54DE}" type="presParOf" srcId="{174B6F5F-6021-4844-A516-0E087D5F659C}" destId="{952E4CFC-1BE3-4C86-80F9-F5CE16DCCEFE}" srcOrd="1" destOrd="0" presId="urn:microsoft.com/office/officeart/2005/8/layout/vList4#1"/>
    <dgm:cxn modelId="{0711B16E-7D00-4F06-8574-0A037524A6D4}" type="presParOf" srcId="{174B6F5F-6021-4844-A516-0E087D5F659C}" destId="{EBF7E980-A2F9-40E9-9009-237BF575C395}" srcOrd="2" destOrd="0" presId="urn:microsoft.com/office/officeart/2005/8/layout/vList4#1"/>
    <dgm:cxn modelId="{E7F043AA-749E-479B-87C5-B7E7D80D091A}" type="presParOf" srcId="{EBF7E980-A2F9-40E9-9009-237BF575C395}" destId="{A1F8B278-775D-4480-8D76-A3187CBF03D8}" srcOrd="0" destOrd="0" presId="urn:microsoft.com/office/officeart/2005/8/layout/vList4#1"/>
    <dgm:cxn modelId="{3EC49F91-27BE-4FA7-8D87-6CA46B0C09A1}" type="presParOf" srcId="{EBF7E980-A2F9-40E9-9009-237BF575C395}" destId="{D77DB30B-A039-46C3-8B3C-F78FDE243E07}" srcOrd="1" destOrd="0" presId="urn:microsoft.com/office/officeart/2005/8/layout/vList4#1"/>
    <dgm:cxn modelId="{1232771A-2526-4209-B3F5-38571FEF9D8A}" type="presParOf" srcId="{EBF7E980-A2F9-40E9-9009-237BF575C395}" destId="{7B5FC3DF-1A26-4E3A-83EC-209C20B11EA8}" srcOrd="2" destOrd="0" presId="urn:microsoft.com/office/officeart/2005/8/layout/vList4#1"/>
    <dgm:cxn modelId="{AF57B1FC-BD6A-46FD-A40E-81D1522ECC14}" type="presParOf" srcId="{174B6F5F-6021-4844-A516-0E087D5F659C}" destId="{DCE8B2A9-788E-40A5-B3E5-9323015C33CA}" srcOrd="3" destOrd="0" presId="urn:microsoft.com/office/officeart/2005/8/layout/vList4#1"/>
    <dgm:cxn modelId="{C7CE53FA-0131-41A2-A397-7CFEC33B7784}" type="presParOf" srcId="{174B6F5F-6021-4844-A516-0E087D5F659C}" destId="{52D68091-9FFC-4017-A970-C25289CEF2C5}" srcOrd="4" destOrd="0" presId="urn:microsoft.com/office/officeart/2005/8/layout/vList4#1"/>
    <dgm:cxn modelId="{6DCD962F-4CB8-45CB-BDE4-489DAB53C247}" type="presParOf" srcId="{52D68091-9FFC-4017-A970-C25289CEF2C5}" destId="{A1385B34-EFA9-436C-A360-81514AB31999}" srcOrd="0" destOrd="0" presId="urn:microsoft.com/office/officeart/2005/8/layout/vList4#1"/>
    <dgm:cxn modelId="{F36791BF-EF65-4696-AF69-5764586D09B6}" type="presParOf" srcId="{52D68091-9FFC-4017-A970-C25289CEF2C5}" destId="{651E7D49-549A-49AB-9ADA-E20C144EFBCB}" srcOrd="1" destOrd="0" presId="urn:microsoft.com/office/officeart/2005/8/layout/vList4#1"/>
    <dgm:cxn modelId="{DB8814EB-E205-48D7-90B7-E300AD0CCC88}" type="presParOf" srcId="{52D68091-9FFC-4017-A970-C25289CEF2C5}" destId="{EA8685DD-910C-45E4-A513-5DDD849B1871}" srcOrd="2" destOrd="0" presId="urn:microsoft.com/office/officeart/2005/8/layout/vList4#1"/>
    <dgm:cxn modelId="{66E29978-3D7F-4543-9545-8691FECB16EC}" type="presParOf" srcId="{174B6F5F-6021-4844-A516-0E087D5F659C}" destId="{6D172AAB-D964-4F69-886D-3486D489C3B6}" srcOrd="5" destOrd="0" presId="urn:microsoft.com/office/officeart/2005/8/layout/vList4#1"/>
    <dgm:cxn modelId="{C5379F93-36FE-4C18-9579-38E8D23EBC6B}" type="presParOf" srcId="{174B6F5F-6021-4844-A516-0E087D5F659C}" destId="{891F69C3-76BD-42C9-B71A-0EB668F73CB3}" srcOrd="6" destOrd="0" presId="urn:microsoft.com/office/officeart/2005/8/layout/vList4#1"/>
    <dgm:cxn modelId="{F47C15F8-B2C3-4CDA-BC97-A0E90E22DE4A}" type="presParOf" srcId="{891F69C3-76BD-42C9-B71A-0EB668F73CB3}" destId="{D7988C40-CD1A-4DED-9D25-C5D0EA046429}" srcOrd="0" destOrd="0" presId="urn:microsoft.com/office/officeart/2005/8/layout/vList4#1"/>
    <dgm:cxn modelId="{1C344CEF-0500-4C39-93BC-0F24D8A3BD66}" type="presParOf" srcId="{891F69C3-76BD-42C9-B71A-0EB668F73CB3}" destId="{DE3A3135-C0A1-44C8-99D2-6EAB701185BA}" srcOrd="1" destOrd="0" presId="urn:microsoft.com/office/officeart/2005/8/layout/vList4#1"/>
    <dgm:cxn modelId="{2E72E3F8-5821-4473-8F0A-EE8367B83B7A}" type="presParOf" srcId="{891F69C3-76BD-42C9-B71A-0EB668F73CB3}" destId="{F6B7426C-D0AA-4B1E-A8F0-89C4120B15F5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079229-5D92-46A1-AA26-95FCD1EE3813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ru-RU"/>
        </a:p>
      </dgm:t>
    </dgm:pt>
    <dgm:pt modelId="{FD655CC8-C16C-4F55-B3E6-CBED34BF4ED0}">
      <dgm:prSet/>
      <dgm:spPr/>
      <dgm:t>
        <a:bodyPr/>
        <a:lstStyle/>
        <a:p>
          <a:pPr rtl="0"/>
          <a:r>
            <a:rPr lang="ru-RU" b="1" dirty="0" smtClean="0"/>
            <a:t>ИННОВАЦИОННО-ОБРАЗОВАТЕЛЬНАЯ МОДЕЛЬ</a:t>
          </a:r>
          <a:endParaRPr lang="ru-RU" dirty="0"/>
        </a:p>
      </dgm:t>
    </dgm:pt>
    <dgm:pt modelId="{88094699-082E-4EDE-A999-10653B26DC49}" type="parTrans" cxnId="{E2AF7000-EF36-4E95-A915-F51D712A3201}">
      <dgm:prSet/>
      <dgm:spPr/>
      <dgm:t>
        <a:bodyPr/>
        <a:lstStyle/>
        <a:p>
          <a:endParaRPr lang="ru-RU"/>
        </a:p>
      </dgm:t>
    </dgm:pt>
    <dgm:pt modelId="{447BA88E-1D8B-4E5F-B7D4-6342FD121694}" type="sibTrans" cxnId="{E2AF7000-EF36-4E95-A915-F51D712A3201}">
      <dgm:prSet/>
      <dgm:spPr/>
      <dgm:t>
        <a:bodyPr/>
        <a:lstStyle/>
        <a:p>
          <a:endParaRPr lang="ru-RU"/>
        </a:p>
      </dgm:t>
    </dgm:pt>
    <dgm:pt modelId="{110DD464-0554-498B-9648-DF61F07AF861}">
      <dgm:prSet/>
      <dgm:spPr/>
      <dgm:t>
        <a:bodyPr/>
        <a:lstStyle/>
        <a:p>
          <a:pPr rtl="0"/>
          <a:r>
            <a:rPr lang="ru-RU" b="1" dirty="0" smtClean="0"/>
            <a:t>МОДЕЛЬ «ШКОЛЫ ПОЛНОГО ДНЯ»</a:t>
          </a:r>
          <a:endParaRPr lang="ru-RU" dirty="0"/>
        </a:p>
      </dgm:t>
    </dgm:pt>
    <dgm:pt modelId="{47BCF66A-96D7-45F6-A129-074235A46F21}" type="parTrans" cxnId="{E23B4F49-02BD-4BA0-B883-9C6D3AD4E8EC}">
      <dgm:prSet/>
      <dgm:spPr/>
      <dgm:t>
        <a:bodyPr/>
        <a:lstStyle/>
        <a:p>
          <a:endParaRPr lang="ru-RU"/>
        </a:p>
      </dgm:t>
    </dgm:pt>
    <dgm:pt modelId="{9F179FBD-D125-41D2-B3F4-24ECC6504327}" type="sibTrans" cxnId="{E23B4F49-02BD-4BA0-B883-9C6D3AD4E8EC}">
      <dgm:prSet/>
      <dgm:spPr/>
      <dgm:t>
        <a:bodyPr/>
        <a:lstStyle/>
        <a:p>
          <a:endParaRPr lang="ru-RU"/>
        </a:p>
      </dgm:t>
    </dgm:pt>
    <dgm:pt modelId="{50E7216B-65A7-4839-A7B8-FB154C2809E9}">
      <dgm:prSet/>
      <dgm:spPr/>
      <dgm:t>
        <a:bodyPr/>
        <a:lstStyle/>
        <a:p>
          <a:pPr rtl="0"/>
          <a:r>
            <a:rPr lang="ru-RU" b="1" dirty="0" smtClean="0"/>
            <a:t>ОПТИМИЗАЦИОННАЯ МОДЕЛЬ </a:t>
          </a:r>
          <a:endParaRPr lang="ru-RU" dirty="0"/>
        </a:p>
      </dgm:t>
    </dgm:pt>
    <dgm:pt modelId="{0D5AC24D-7936-4805-9F75-651AD8AE1ACE}" type="parTrans" cxnId="{23E86740-4803-47F5-8735-FE097D59F1CF}">
      <dgm:prSet/>
      <dgm:spPr/>
      <dgm:t>
        <a:bodyPr/>
        <a:lstStyle/>
        <a:p>
          <a:endParaRPr lang="ru-RU"/>
        </a:p>
      </dgm:t>
    </dgm:pt>
    <dgm:pt modelId="{5A3F56E5-AA8A-4D8A-847F-EFAF6C48AAFB}" type="sibTrans" cxnId="{23E86740-4803-47F5-8735-FE097D59F1CF}">
      <dgm:prSet/>
      <dgm:spPr/>
      <dgm:t>
        <a:bodyPr/>
        <a:lstStyle/>
        <a:p>
          <a:endParaRPr lang="ru-RU"/>
        </a:p>
      </dgm:t>
    </dgm:pt>
    <dgm:pt modelId="{B795B0CD-F69D-4F77-B1CC-531DD4BDA8CD}">
      <dgm:prSet/>
      <dgm:spPr/>
      <dgm:t>
        <a:bodyPr/>
        <a:lstStyle/>
        <a:p>
          <a:pPr rtl="0"/>
          <a:r>
            <a:rPr lang="ru-RU" b="1" dirty="0" smtClean="0"/>
            <a:t>МОДЕЛЬ ДОПОЛНИТЕЛЬНОГО ОБРАЗОВАНИЯ </a:t>
          </a:r>
          <a:endParaRPr lang="ru-RU" dirty="0"/>
        </a:p>
      </dgm:t>
    </dgm:pt>
    <dgm:pt modelId="{091392BF-6675-4857-AC56-52B1DFE3C9A1}" type="parTrans" cxnId="{EF168D2D-615B-4A1D-B431-B7DE8B2EBB7F}">
      <dgm:prSet/>
      <dgm:spPr/>
      <dgm:t>
        <a:bodyPr/>
        <a:lstStyle/>
        <a:p>
          <a:endParaRPr lang="ru-RU"/>
        </a:p>
      </dgm:t>
    </dgm:pt>
    <dgm:pt modelId="{E3315378-B8B0-4713-A3FD-18EEB79F66A7}" type="sibTrans" cxnId="{EF168D2D-615B-4A1D-B431-B7DE8B2EBB7F}">
      <dgm:prSet/>
      <dgm:spPr/>
      <dgm:t>
        <a:bodyPr/>
        <a:lstStyle/>
        <a:p>
          <a:endParaRPr lang="ru-RU"/>
        </a:p>
      </dgm:t>
    </dgm:pt>
    <dgm:pt modelId="{A070E0D2-3E14-4FC3-9B94-18EA8BEC2827}" type="pres">
      <dgm:prSet presAssocID="{BA079229-5D92-46A1-AA26-95FCD1EE38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E9859-5B07-49AD-A26D-C142693CB196}" type="pres">
      <dgm:prSet presAssocID="{FD655CC8-C16C-4F55-B3E6-CBED34BF4ED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95CA9-0746-4CD2-89C3-205CBF3A0374}" type="pres">
      <dgm:prSet presAssocID="{447BA88E-1D8B-4E5F-B7D4-6342FD121694}" presName="spacer" presStyleCnt="0"/>
      <dgm:spPr/>
    </dgm:pt>
    <dgm:pt modelId="{CC42CD62-0A65-4A32-90BC-351D00B8C2AB}" type="pres">
      <dgm:prSet presAssocID="{110DD464-0554-498B-9648-DF61F07AF86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DA58B-6967-4430-84A0-F5F3D0D8FBE2}" type="pres">
      <dgm:prSet presAssocID="{9F179FBD-D125-41D2-B3F4-24ECC6504327}" presName="spacer" presStyleCnt="0"/>
      <dgm:spPr/>
    </dgm:pt>
    <dgm:pt modelId="{87FB15ED-1CCC-493E-8317-9DE6CEF9C332}" type="pres">
      <dgm:prSet presAssocID="{50E7216B-65A7-4839-A7B8-FB154C2809E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E881B-464B-49F9-B48F-310BC5CBEE72}" type="pres">
      <dgm:prSet presAssocID="{5A3F56E5-AA8A-4D8A-847F-EFAF6C48AAFB}" presName="spacer" presStyleCnt="0"/>
      <dgm:spPr/>
    </dgm:pt>
    <dgm:pt modelId="{6A1954FF-09A6-4578-9E11-299EFE747C7D}" type="pres">
      <dgm:prSet presAssocID="{B795B0CD-F69D-4F77-B1CC-531DD4BDA8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168D2D-615B-4A1D-B431-B7DE8B2EBB7F}" srcId="{BA079229-5D92-46A1-AA26-95FCD1EE3813}" destId="{B795B0CD-F69D-4F77-B1CC-531DD4BDA8CD}" srcOrd="3" destOrd="0" parTransId="{091392BF-6675-4857-AC56-52B1DFE3C9A1}" sibTransId="{E3315378-B8B0-4713-A3FD-18EEB79F66A7}"/>
    <dgm:cxn modelId="{52F7C090-D015-4DE9-802D-2CB168250295}" type="presOf" srcId="{50E7216B-65A7-4839-A7B8-FB154C2809E9}" destId="{87FB15ED-1CCC-493E-8317-9DE6CEF9C332}" srcOrd="0" destOrd="0" presId="urn:microsoft.com/office/officeart/2005/8/layout/vList2"/>
    <dgm:cxn modelId="{E2AF7000-EF36-4E95-A915-F51D712A3201}" srcId="{BA079229-5D92-46A1-AA26-95FCD1EE3813}" destId="{FD655CC8-C16C-4F55-B3E6-CBED34BF4ED0}" srcOrd="0" destOrd="0" parTransId="{88094699-082E-4EDE-A999-10653B26DC49}" sibTransId="{447BA88E-1D8B-4E5F-B7D4-6342FD121694}"/>
    <dgm:cxn modelId="{34B5A2BB-9C10-416F-A77D-87F3AF8B64B7}" type="presOf" srcId="{B795B0CD-F69D-4F77-B1CC-531DD4BDA8CD}" destId="{6A1954FF-09A6-4578-9E11-299EFE747C7D}" srcOrd="0" destOrd="0" presId="urn:microsoft.com/office/officeart/2005/8/layout/vList2"/>
    <dgm:cxn modelId="{864D4512-251C-42C2-B730-EC85C8A782EC}" type="presOf" srcId="{FD655CC8-C16C-4F55-B3E6-CBED34BF4ED0}" destId="{771E9859-5B07-49AD-A26D-C142693CB196}" srcOrd="0" destOrd="0" presId="urn:microsoft.com/office/officeart/2005/8/layout/vList2"/>
    <dgm:cxn modelId="{23E86740-4803-47F5-8735-FE097D59F1CF}" srcId="{BA079229-5D92-46A1-AA26-95FCD1EE3813}" destId="{50E7216B-65A7-4839-A7B8-FB154C2809E9}" srcOrd="2" destOrd="0" parTransId="{0D5AC24D-7936-4805-9F75-651AD8AE1ACE}" sibTransId="{5A3F56E5-AA8A-4D8A-847F-EFAF6C48AAFB}"/>
    <dgm:cxn modelId="{E23B4F49-02BD-4BA0-B883-9C6D3AD4E8EC}" srcId="{BA079229-5D92-46A1-AA26-95FCD1EE3813}" destId="{110DD464-0554-498B-9648-DF61F07AF861}" srcOrd="1" destOrd="0" parTransId="{47BCF66A-96D7-45F6-A129-074235A46F21}" sibTransId="{9F179FBD-D125-41D2-B3F4-24ECC6504327}"/>
    <dgm:cxn modelId="{6B02B5A0-6302-4E3C-9264-40E0590EC776}" type="presOf" srcId="{110DD464-0554-498B-9648-DF61F07AF861}" destId="{CC42CD62-0A65-4A32-90BC-351D00B8C2AB}" srcOrd="0" destOrd="0" presId="urn:microsoft.com/office/officeart/2005/8/layout/vList2"/>
    <dgm:cxn modelId="{D3329127-8F30-4A89-B6C5-BA5AE7D67CBB}" type="presOf" srcId="{BA079229-5D92-46A1-AA26-95FCD1EE3813}" destId="{A070E0D2-3E14-4FC3-9B94-18EA8BEC2827}" srcOrd="0" destOrd="0" presId="urn:microsoft.com/office/officeart/2005/8/layout/vList2"/>
    <dgm:cxn modelId="{330E77C0-24F2-42A6-B95A-00C08D6935AD}" type="presParOf" srcId="{A070E0D2-3E14-4FC3-9B94-18EA8BEC2827}" destId="{771E9859-5B07-49AD-A26D-C142693CB196}" srcOrd="0" destOrd="0" presId="urn:microsoft.com/office/officeart/2005/8/layout/vList2"/>
    <dgm:cxn modelId="{E7C0233F-9864-4A04-BDF4-2E0F8919F402}" type="presParOf" srcId="{A070E0D2-3E14-4FC3-9B94-18EA8BEC2827}" destId="{0FD95CA9-0746-4CD2-89C3-205CBF3A0374}" srcOrd="1" destOrd="0" presId="urn:microsoft.com/office/officeart/2005/8/layout/vList2"/>
    <dgm:cxn modelId="{92A4A186-6858-4250-9C83-2A23946DCE5C}" type="presParOf" srcId="{A070E0D2-3E14-4FC3-9B94-18EA8BEC2827}" destId="{CC42CD62-0A65-4A32-90BC-351D00B8C2AB}" srcOrd="2" destOrd="0" presId="urn:microsoft.com/office/officeart/2005/8/layout/vList2"/>
    <dgm:cxn modelId="{68D9D61A-5E24-4900-94AB-86C0834FB80E}" type="presParOf" srcId="{A070E0D2-3E14-4FC3-9B94-18EA8BEC2827}" destId="{7F9DA58B-6967-4430-84A0-F5F3D0D8FBE2}" srcOrd="3" destOrd="0" presId="urn:microsoft.com/office/officeart/2005/8/layout/vList2"/>
    <dgm:cxn modelId="{A392D0F5-9AC5-4E82-B875-1B279B797E14}" type="presParOf" srcId="{A070E0D2-3E14-4FC3-9B94-18EA8BEC2827}" destId="{87FB15ED-1CCC-493E-8317-9DE6CEF9C332}" srcOrd="4" destOrd="0" presId="urn:microsoft.com/office/officeart/2005/8/layout/vList2"/>
    <dgm:cxn modelId="{A1458BFF-A7D8-4A1D-A122-9B3F1C17D53F}" type="presParOf" srcId="{A070E0D2-3E14-4FC3-9B94-18EA8BEC2827}" destId="{3B6E881B-464B-49F9-B48F-310BC5CBEE72}" srcOrd="5" destOrd="0" presId="urn:microsoft.com/office/officeart/2005/8/layout/vList2"/>
    <dgm:cxn modelId="{60FCAA40-2E76-4582-B57D-48F32235AC10}" type="presParOf" srcId="{A070E0D2-3E14-4FC3-9B94-18EA8BEC2827}" destId="{6A1954FF-09A6-4578-9E11-299EFE747C7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E9859-5B07-49AD-A26D-C142693CB196}">
      <dsp:nvSpPr>
        <dsp:cNvPr id="0" name=""/>
        <dsp:cNvSpPr/>
      </dsp:nvSpPr>
      <dsp:spPr>
        <a:xfrm>
          <a:off x="0" y="188649"/>
          <a:ext cx="10515600" cy="9114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ИННОВАЦИОННО-ОБРАЗОВАТЕЛЬНАЯ МОДЕЛЬ</a:t>
          </a:r>
          <a:endParaRPr lang="ru-RU" sz="3800" kern="1200" dirty="0"/>
        </a:p>
      </dsp:txBody>
      <dsp:txXfrm>
        <a:off x="44492" y="233141"/>
        <a:ext cx="10426616" cy="822446"/>
      </dsp:txXfrm>
    </dsp:sp>
    <dsp:sp modelId="{CC42CD62-0A65-4A32-90BC-351D00B8C2AB}">
      <dsp:nvSpPr>
        <dsp:cNvPr id="0" name=""/>
        <dsp:cNvSpPr/>
      </dsp:nvSpPr>
      <dsp:spPr>
        <a:xfrm>
          <a:off x="0" y="1209519"/>
          <a:ext cx="10515600" cy="9114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МОДЕЛЬ «ШКОЛЫ ПОЛНОГО ДНЯ»</a:t>
          </a:r>
          <a:endParaRPr lang="ru-RU" sz="3800" kern="1200" dirty="0"/>
        </a:p>
      </dsp:txBody>
      <dsp:txXfrm>
        <a:off x="44492" y="1254011"/>
        <a:ext cx="10426616" cy="822446"/>
      </dsp:txXfrm>
    </dsp:sp>
    <dsp:sp modelId="{87FB15ED-1CCC-493E-8317-9DE6CEF9C332}">
      <dsp:nvSpPr>
        <dsp:cNvPr id="0" name=""/>
        <dsp:cNvSpPr/>
      </dsp:nvSpPr>
      <dsp:spPr>
        <a:xfrm>
          <a:off x="0" y="2230389"/>
          <a:ext cx="10515600" cy="9114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ОПТИМИЗАЦИОННАЯ МОДЕЛЬ </a:t>
          </a:r>
          <a:endParaRPr lang="ru-RU" sz="3800" kern="1200" dirty="0"/>
        </a:p>
      </dsp:txBody>
      <dsp:txXfrm>
        <a:off x="44492" y="2274881"/>
        <a:ext cx="10426616" cy="822446"/>
      </dsp:txXfrm>
    </dsp:sp>
    <dsp:sp modelId="{6A1954FF-09A6-4578-9E11-299EFE747C7D}">
      <dsp:nvSpPr>
        <dsp:cNvPr id="0" name=""/>
        <dsp:cNvSpPr/>
      </dsp:nvSpPr>
      <dsp:spPr>
        <a:xfrm>
          <a:off x="0" y="3251259"/>
          <a:ext cx="10515600" cy="9114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МОДЕЛЬ ДОПОЛНИТЕЛЬНОГО ОБРАЗОВАНИЯ </a:t>
          </a:r>
          <a:endParaRPr lang="ru-RU" sz="3800" kern="1200" dirty="0"/>
        </a:p>
      </dsp:txBody>
      <dsp:txXfrm>
        <a:off x="44492" y="3295751"/>
        <a:ext cx="10426616" cy="822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BCEBD-384C-462F-8F50-A677AA7B6B0C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9F306-C60E-44F4-A254-6E2FE5C974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4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B4F0EA-74BF-4EAA-B566-95EF80A01796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5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0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1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41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5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09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5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05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62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03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2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13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BAE5-B7D9-499C-B519-8073699E9D4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7F0C-8590-49B8-AA07-E310C82948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9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90887"/>
            <a:ext cx="9144000" cy="409073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МОДЕЛИ ОРГАНИЗАЦИИ ВНЕУРОЧНОЙ ДЕЯТЕЛЬНОСТИ ОБУЧАЮЩИХСЯ В УСЛОВИЯХ РЕАЛИЗАЦИИ ФГОС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2505"/>
            <a:ext cx="10515600" cy="12706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содержания и форм организации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50232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ПРИНЦИПЫ КЛАССИФИКАЦИИ ФОРМ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(по Д.В. Григорьеву и П.В. Степанову 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n w="315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lvl="0"/>
            <a:r>
              <a:rPr lang="ru-RU" sz="3200" b="1" dirty="0" smtClean="0">
                <a:ln w="17780" cmpd="sng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формы, содействующие приобретению социальных знаний;</a:t>
            </a:r>
          </a:p>
          <a:p>
            <a:pPr lvl="0"/>
            <a:r>
              <a:rPr lang="ru-RU" sz="3200" b="1" dirty="0" smtClean="0">
                <a:ln w="17780" cmpd="sng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формы, способствующие формированию ценностного отношения к социальной реальности;</a:t>
            </a:r>
          </a:p>
          <a:p>
            <a:pPr lvl="0"/>
            <a:r>
              <a:rPr lang="ru-RU" sz="3200" b="1" dirty="0" smtClean="0">
                <a:ln w="17780" cmpd="sng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формы, содействующие получению опыта самостоятельного общественного действия.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n w="315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4" y="142505"/>
            <a:ext cx="11079678" cy="12706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программы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50232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i="1" u="wavy" dirty="0" smtClean="0"/>
              <a:t> Требования к структуре и содержанию программы внеурочной деятельности школьников</a:t>
            </a:r>
            <a:endParaRPr lang="ru-RU" sz="2400" dirty="0" smtClean="0"/>
          </a:p>
          <a:p>
            <a:r>
              <a:rPr lang="ru-RU" sz="2400" b="1" i="1" dirty="0" smtClean="0"/>
              <a:t>5.1. Программы внеурочной деятельности могут быть различных типов: </a:t>
            </a:r>
            <a:br>
              <a:rPr lang="ru-RU" sz="2400" b="1" i="1" dirty="0" smtClean="0"/>
            </a:br>
            <a:r>
              <a:rPr lang="ru-RU" sz="2400" b="1" i="1" dirty="0" smtClean="0"/>
              <a:t>- комплексные; </a:t>
            </a:r>
            <a:br>
              <a:rPr lang="ru-RU" sz="2400" b="1" i="1" dirty="0" smtClean="0"/>
            </a:br>
            <a:r>
              <a:rPr lang="ru-RU" sz="2400" b="1" i="1" dirty="0" smtClean="0"/>
              <a:t>- тематические; </a:t>
            </a:r>
            <a:br>
              <a:rPr lang="ru-RU" sz="2400" b="1" i="1" dirty="0" smtClean="0"/>
            </a:br>
            <a:r>
              <a:rPr lang="ru-RU" sz="2400" b="1" i="1" dirty="0" smtClean="0"/>
              <a:t>- ориентированные на достижение результатов определенного уровня; </a:t>
            </a:r>
            <a:br>
              <a:rPr lang="ru-RU" sz="2400" b="1" i="1" dirty="0" smtClean="0"/>
            </a:br>
            <a:r>
              <a:rPr lang="ru-RU" sz="2400" b="1" i="1" dirty="0" smtClean="0"/>
              <a:t>- по конкретным видам внеурочной деятельности; </a:t>
            </a:r>
            <a:br>
              <a:rPr lang="ru-RU" sz="2400" b="1" i="1" dirty="0" smtClean="0"/>
            </a:br>
            <a:r>
              <a:rPr lang="ru-RU" sz="2400" b="1" i="1" dirty="0" smtClean="0"/>
              <a:t>- индивидуальные. </a:t>
            </a:r>
            <a:endParaRPr lang="ru-RU" sz="2400" dirty="0" smtClean="0"/>
          </a:p>
          <a:p>
            <a:r>
              <a:rPr lang="ru-RU" sz="2400" b="1" i="1" dirty="0" smtClean="0"/>
              <a:t>5.2. Цели и задачи программы внеурочной деятельности должны быть ориентированы на достижение воспитательных результатов различных уровней.</a:t>
            </a:r>
            <a:endParaRPr lang="ru-RU" sz="24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n w="315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4" y="142505"/>
            <a:ext cx="11079678" cy="12706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программы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50232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i="1" u="wavy" dirty="0" smtClean="0"/>
              <a:t> Требования к структуре и содержанию программы внеурочной деятельности школьников</a:t>
            </a:r>
            <a:endParaRPr lang="ru-RU" sz="2400" dirty="0" smtClean="0"/>
          </a:p>
          <a:p>
            <a:r>
              <a:rPr lang="ru-RU" sz="2400" b="1" i="1" dirty="0" smtClean="0"/>
              <a:t>5.3. Воспитательные </a:t>
            </a:r>
            <a:r>
              <a:rPr lang="ru-RU" sz="2400" b="1" i="1" u="wavy" dirty="0" smtClean="0"/>
              <a:t>результаты внеурочной деятельности</a:t>
            </a:r>
            <a:r>
              <a:rPr lang="ru-RU" sz="2400" b="1" i="1" dirty="0" smtClean="0"/>
              <a:t> школьников определяются по трем уровням:</a:t>
            </a:r>
            <a:endParaRPr lang="ru-RU" sz="2400" dirty="0" smtClean="0"/>
          </a:p>
          <a:p>
            <a:r>
              <a:rPr lang="ru-RU" sz="2400" b="1" i="1" dirty="0" smtClean="0"/>
              <a:t>- первый уровень – приобретение школьником социальных знаний, первичного понимания социальной реальности и повседневной жизни;</a:t>
            </a:r>
            <a:endParaRPr lang="ru-RU" sz="2400" dirty="0" smtClean="0"/>
          </a:p>
          <a:p>
            <a:r>
              <a:rPr lang="ru-RU" sz="2400" b="1" i="1" dirty="0" smtClean="0"/>
              <a:t>- второй уровень результатов – получение школьником опыта переживания и позитивного отношения к базовым ценностям общества, ценностного отношения к социальной реальности в целом;</a:t>
            </a:r>
            <a:endParaRPr lang="ru-RU" sz="2400" dirty="0" smtClean="0"/>
          </a:p>
          <a:p>
            <a:r>
              <a:rPr lang="ru-RU" sz="2400" b="1" i="1" dirty="0" smtClean="0"/>
              <a:t>- третий уровень результатов – получение школьником опыта самостоятельного общественного действия.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4" y="142505"/>
            <a:ext cx="11079678" cy="12706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программы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50232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i="1" u="wavy" dirty="0" smtClean="0"/>
              <a:t> Требования к структуре и содержанию программы внеурочной деятельности школьников</a:t>
            </a:r>
            <a:endParaRPr lang="ru-RU" sz="2400" dirty="0" smtClean="0"/>
          </a:p>
          <a:p>
            <a:r>
              <a:rPr lang="ru-RU" sz="2400" b="1" i="1" dirty="0" smtClean="0"/>
              <a:t>5.6. В структуру программы внеурочной деятельности входят:</a:t>
            </a:r>
            <a:endParaRPr lang="ru-RU" sz="2400" dirty="0" smtClean="0"/>
          </a:p>
          <a:p>
            <a:r>
              <a:rPr lang="ru-RU" sz="2400" b="1" i="1" dirty="0" smtClean="0"/>
              <a:t>- пояснительная записка;</a:t>
            </a:r>
            <a:endParaRPr lang="ru-RU" sz="2400" dirty="0" smtClean="0"/>
          </a:p>
          <a:p>
            <a:r>
              <a:rPr lang="ru-RU" sz="2400" b="1" i="1" dirty="0" smtClean="0"/>
              <a:t>- тематическое планирование;</a:t>
            </a:r>
            <a:endParaRPr lang="ru-RU" sz="2400" dirty="0" smtClean="0"/>
          </a:p>
          <a:p>
            <a:r>
              <a:rPr lang="ru-RU" sz="2400" b="1" i="1" dirty="0" smtClean="0"/>
              <a:t>- содержание деятельности;</a:t>
            </a:r>
            <a:endParaRPr lang="ru-RU" sz="2400" dirty="0" smtClean="0"/>
          </a:p>
          <a:p>
            <a:r>
              <a:rPr lang="ru-RU" sz="2400" b="1" i="1" dirty="0" smtClean="0"/>
              <a:t>- ожидаемые результаты реализации программы.</a:t>
            </a:r>
            <a:endParaRPr lang="ru-RU" sz="2400" dirty="0" smtClean="0"/>
          </a:p>
          <a:p>
            <a:r>
              <a:rPr lang="ru-RU" sz="2400" b="1" i="1" dirty="0" smtClean="0"/>
              <a:t>5.7. В программе указывается количество часов аудиторных занятий и внеаудиторных активных (подвижных) занятий. При этом </a:t>
            </a:r>
            <a:r>
              <a:rPr lang="ru-RU" sz="2400" b="1" i="1" u="wavy" dirty="0" smtClean="0"/>
              <a:t>количество часов аудиторных занятий не должно превышать 50% от общего количества занятий. </a:t>
            </a:r>
            <a:endParaRPr lang="ru-RU" sz="24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n w="315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4" y="142505"/>
            <a:ext cx="11079678" cy="12706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 оценка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1306286"/>
          <a:ext cx="10515600" cy="5023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4" y="142505"/>
            <a:ext cx="11079678" cy="12706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 оценка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Критерии:</a:t>
            </a:r>
          </a:p>
          <a:p>
            <a:pPr lvl="0"/>
            <a:r>
              <a:rPr lang="ru-RU" dirty="0" smtClean="0"/>
              <a:t>продуктивность деятельности;</a:t>
            </a:r>
          </a:p>
          <a:p>
            <a:pPr lvl="0"/>
            <a:r>
              <a:rPr lang="ru-RU" dirty="0" smtClean="0"/>
              <a:t>удовлетворенность участников деятельности ее организацией и результатами.</a:t>
            </a:r>
          </a:p>
          <a:p>
            <a:pPr>
              <a:buNone/>
            </a:pPr>
            <a:r>
              <a:rPr lang="ru-RU" dirty="0" smtClean="0"/>
              <a:t>Показатели:</a:t>
            </a:r>
          </a:p>
          <a:p>
            <a:r>
              <a:rPr lang="ru-RU" dirty="0" smtClean="0"/>
              <a:t>достижения учащихся во внеурочной деятельности</a:t>
            </a:r>
          </a:p>
          <a:p>
            <a:r>
              <a:rPr lang="ru-RU" dirty="0" smtClean="0"/>
              <a:t>знания, умения и навыки, сформированные у школьников в процессе занятий внеурочной деятельности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4" y="142505"/>
            <a:ext cx="11079678" cy="12706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 организации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2577" y="2861952"/>
            <a:ext cx="6899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Модели организации внеурочной деятельности обучающихся в условиях реализации ФГОС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внеурочной деятельности на современном этапе развития российского общества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Сущность понятия внеурочная деятельность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Внеурочная деятельность в требованиях ФГОС НОО и ООО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и принципы внеурочной деятельности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содержания и форм организации внеурочной деятельности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программы внеурочной деятельности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эффективности внеурочной деятельности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 организации внеурочной деятельности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58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Базовая модель организации внеурочной деятельности</a:t>
            </a:r>
            <a:endParaRPr lang="ru-RU" sz="3600" dirty="0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601663" y="1297576"/>
            <a:ext cx="10893425" cy="5490931"/>
            <a:chOff x="379" y="1150"/>
            <a:chExt cx="6862" cy="2752"/>
          </a:xfrm>
          <a:solidFill>
            <a:schemeClr val="bg1"/>
          </a:solidFill>
        </p:grpSpPr>
        <p:sp>
          <p:nvSpPr>
            <p:cNvPr id="9" name="AutoShape 3"/>
            <p:cNvSpPr>
              <a:spLocks noChangeAspect="1" noTextEdit="1"/>
            </p:cNvSpPr>
            <p:nvPr/>
          </p:nvSpPr>
          <p:spPr bwMode="auto">
            <a:xfrm>
              <a:off x="379" y="1150"/>
              <a:ext cx="6862" cy="2741"/>
            </a:xfrm>
            <a:prstGeom prst="rect">
              <a:avLst/>
            </a:prstGeom>
            <a:grpFill/>
            <a:ln w="444500" cap="sq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254000" dist="190500" dir="2700000" sy="89999" algn="bl" rotWithShape="0">
                <a:srgbClr val="000000">
                  <a:alpha val="39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713" y="1150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13" y="1265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713" y="1379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713" y="1493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713" y="1607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713" y="1723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713" y="1837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713" y="1951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713" y="2065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713" y="2180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713" y="2294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13" y="2408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713" y="2523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713" y="2637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713" y="2752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713" y="2866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713" y="2980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713" y="3095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713" y="3210"/>
              <a:ext cx="2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2950" y="1496"/>
              <a:ext cx="1696" cy="426"/>
            </a:xfrm>
            <a:prstGeom prst="rect">
              <a:avLst/>
            </a:prstGeom>
            <a:grpFill/>
            <a:ln w="7938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4273" y="1521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4315" y="1521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2964" y="1571"/>
              <a:ext cx="1700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ВНЕУРОЧНАЯ ДЕЯТЕЛЬНОСТЬ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4339" y="1694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549" y="2349"/>
              <a:ext cx="1211" cy="1535"/>
            </a:xfrm>
            <a:prstGeom prst="rect">
              <a:avLst/>
            </a:prstGeom>
            <a:grpFill/>
            <a:ln w="7938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749" y="2408"/>
              <a:ext cx="7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Учебный план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636" y="2539"/>
              <a:ext cx="91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образовательного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802" y="2670"/>
              <a:ext cx="610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учреждения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518" y="2670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159" y="2856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704" y="3017"/>
              <a:ext cx="101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Часть, формируемая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877" y="3119"/>
              <a:ext cx="642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участниками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757" y="3222"/>
              <a:ext cx="901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образовательного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956" y="3325"/>
              <a:ext cx="444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процесса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1364" y="3325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735" y="3485"/>
              <a:ext cx="950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(секции, школьные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735" y="3588"/>
              <a:ext cx="977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научные общества, 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649" y="3691"/>
              <a:ext cx="113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научные исследования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029" y="3794"/>
              <a:ext cx="280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и т.д.)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1290" y="3794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1" name="Freeform 46"/>
            <p:cNvSpPr>
              <a:spLocks noEditPoints="1"/>
            </p:cNvSpPr>
            <p:nvPr/>
          </p:nvSpPr>
          <p:spPr bwMode="auto">
            <a:xfrm>
              <a:off x="1763" y="1919"/>
              <a:ext cx="2036" cy="439"/>
            </a:xfrm>
            <a:custGeom>
              <a:avLst/>
              <a:gdLst>
                <a:gd name="T0" fmla="*/ 2036 w 2036"/>
                <a:gd name="T1" fmla="*/ 7 h 439"/>
                <a:gd name="T2" fmla="*/ 46 w 2036"/>
                <a:gd name="T3" fmla="*/ 424 h 439"/>
                <a:gd name="T4" fmla="*/ 44 w 2036"/>
                <a:gd name="T5" fmla="*/ 417 h 439"/>
                <a:gd name="T6" fmla="*/ 2034 w 2036"/>
                <a:gd name="T7" fmla="*/ 0 h 439"/>
                <a:gd name="T8" fmla="*/ 2036 w 2036"/>
                <a:gd name="T9" fmla="*/ 7 h 439"/>
                <a:gd name="T10" fmla="*/ 62 w 2036"/>
                <a:gd name="T11" fmla="*/ 439 h 439"/>
                <a:gd name="T12" fmla="*/ 0 w 2036"/>
                <a:gd name="T13" fmla="*/ 430 h 439"/>
                <a:gd name="T14" fmla="*/ 47 w 2036"/>
                <a:gd name="T15" fmla="*/ 398 h 439"/>
                <a:gd name="T16" fmla="*/ 62 w 2036"/>
                <a:gd name="T17" fmla="*/ 439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6" h="439">
                  <a:moveTo>
                    <a:pt x="2036" y="7"/>
                  </a:moveTo>
                  <a:lnTo>
                    <a:pt x="46" y="424"/>
                  </a:lnTo>
                  <a:lnTo>
                    <a:pt x="44" y="417"/>
                  </a:lnTo>
                  <a:lnTo>
                    <a:pt x="2034" y="0"/>
                  </a:lnTo>
                  <a:lnTo>
                    <a:pt x="2036" y="7"/>
                  </a:lnTo>
                  <a:close/>
                  <a:moveTo>
                    <a:pt x="62" y="439"/>
                  </a:moveTo>
                  <a:lnTo>
                    <a:pt x="0" y="430"/>
                  </a:lnTo>
                  <a:lnTo>
                    <a:pt x="47" y="398"/>
                  </a:lnTo>
                  <a:lnTo>
                    <a:pt x="62" y="439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1848" y="2349"/>
              <a:ext cx="1215" cy="1535"/>
            </a:xfrm>
            <a:prstGeom prst="rect">
              <a:avLst/>
            </a:prstGeom>
            <a:grpFill/>
            <a:ln w="7938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1958" y="2384"/>
              <a:ext cx="856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Дополнительное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2073" y="2515"/>
              <a:ext cx="663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образование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923" y="2646"/>
              <a:ext cx="918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образовательного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2089" y="2777"/>
              <a:ext cx="610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учреждения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2805" y="2777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2447" y="2964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1947" y="3124"/>
              <a:ext cx="1113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Организация кружков,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2200" y="3226"/>
              <a:ext cx="50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спортивно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663" y="3226"/>
              <a:ext cx="34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2053" y="3330"/>
              <a:ext cx="883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оздоровительных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1989" y="3433"/>
              <a:ext cx="1024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секций, поисковых и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1936" y="3536"/>
              <a:ext cx="1139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научных исследований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332" y="3638"/>
              <a:ext cx="246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и т.д.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2561" y="3638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7" name="Freeform 62"/>
            <p:cNvSpPr>
              <a:spLocks noEditPoints="1"/>
            </p:cNvSpPr>
            <p:nvPr/>
          </p:nvSpPr>
          <p:spPr bwMode="auto">
            <a:xfrm>
              <a:off x="2413" y="1919"/>
              <a:ext cx="1387" cy="433"/>
            </a:xfrm>
            <a:custGeom>
              <a:avLst/>
              <a:gdLst>
                <a:gd name="T0" fmla="*/ 1387 w 1387"/>
                <a:gd name="T1" fmla="*/ 7 h 433"/>
                <a:gd name="T2" fmla="*/ 45 w 1387"/>
                <a:gd name="T3" fmla="*/ 420 h 433"/>
                <a:gd name="T4" fmla="*/ 42 w 1387"/>
                <a:gd name="T5" fmla="*/ 413 h 433"/>
                <a:gd name="T6" fmla="*/ 1383 w 1387"/>
                <a:gd name="T7" fmla="*/ 0 h 433"/>
                <a:gd name="T8" fmla="*/ 1387 w 1387"/>
                <a:gd name="T9" fmla="*/ 7 h 433"/>
                <a:gd name="T10" fmla="*/ 63 w 1387"/>
                <a:gd name="T11" fmla="*/ 433 h 433"/>
                <a:gd name="T12" fmla="*/ 0 w 1387"/>
                <a:gd name="T13" fmla="*/ 430 h 433"/>
                <a:gd name="T14" fmla="*/ 42 w 1387"/>
                <a:gd name="T15" fmla="*/ 394 h 433"/>
                <a:gd name="T16" fmla="*/ 63 w 1387"/>
                <a:gd name="T17" fmla="*/ 43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7" h="433">
                  <a:moveTo>
                    <a:pt x="1387" y="7"/>
                  </a:moveTo>
                  <a:lnTo>
                    <a:pt x="45" y="420"/>
                  </a:lnTo>
                  <a:lnTo>
                    <a:pt x="42" y="413"/>
                  </a:lnTo>
                  <a:lnTo>
                    <a:pt x="1383" y="0"/>
                  </a:lnTo>
                  <a:lnTo>
                    <a:pt x="1387" y="7"/>
                  </a:lnTo>
                  <a:close/>
                  <a:moveTo>
                    <a:pt x="63" y="433"/>
                  </a:moveTo>
                  <a:lnTo>
                    <a:pt x="0" y="430"/>
                  </a:lnTo>
                  <a:lnTo>
                    <a:pt x="42" y="394"/>
                  </a:lnTo>
                  <a:lnTo>
                    <a:pt x="63" y="433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3165" y="2349"/>
              <a:ext cx="1199" cy="1535"/>
            </a:xfrm>
            <a:prstGeom prst="rect">
              <a:avLst/>
            </a:prstGeom>
            <a:grpFill/>
            <a:ln w="7938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3281" y="2417"/>
              <a:ext cx="856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Дополнительное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3396" y="2548"/>
              <a:ext cx="663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образование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3407" y="2679"/>
              <a:ext cx="642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учреждений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3263" y="2810"/>
              <a:ext cx="569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культуры и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3936" y="2810"/>
              <a:ext cx="301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УДОД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4305" y="2810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165" y="2938"/>
              <a:ext cx="1194" cy="6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Организация деятельности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как на базе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ОУ, так и на базе учреждений ДОД и учреждений культуры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4219" y="3374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2" name="Freeform 77"/>
            <p:cNvSpPr>
              <a:spLocks noEditPoints="1"/>
            </p:cNvSpPr>
            <p:nvPr/>
          </p:nvSpPr>
          <p:spPr bwMode="auto">
            <a:xfrm>
              <a:off x="3770" y="1922"/>
              <a:ext cx="56" cy="427"/>
            </a:xfrm>
            <a:custGeom>
              <a:avLst/>
              <a:gdLst>
                <a:gd name="T0" fmla="*/ 33 w 56"/>
                <a:gd name="T1" fmla="*/ 0 h 427"/>
                <a:gd name="T2" fmla="*/ 33 w 56"/>
                <a:gd name="T3" fmla="*/ 391 h 427"/>
                <a:gd name="T4" fmla="*/ 23 w 56"/>
                <a:gd name="T5" fmla="*/ 391 h 427"/>
                <a:gd name="T6" fmla="*/ 23 w 56"/>
                <a:gd name="T7" fmla="*/ 0 h 427"/>
                <a:gd name="T8" fmla="*/ 33 w 56"/>
                <a:gd name="T9" fmla="*/ 0 h 427"/>
                <a:gd name="T10" fmla="*/ 56 w 56"/>
                <a:gd name="T11" fmla="*/ 384 h 427"/>
                <a:gd name="T12" fmla="*/ 28 w 56"/>
                <a:gd name="T13" fmla="*/ 427 h 427"/>
                <a:gd name="T14" fmla="*/ 0 w 56"/>
                <a:gd name="T15" fmla="*/ 384 h 427"/>
                <a:gd name="T16" fmla="*/ 56 w 56"/>
                <a:gd name="T17" fmla="*/ 38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27">
                  <a:moveTo>
                    <a:pt x="33" y="0"/>
                  </a:moveTo>
                  <a:lnTo>
                    <a:pt x="33" y="391"/>
                  </a:lnTo>
                  <a:lnTo>
                    <a:pt x="23" y="391"/>
                  </a:lnTo>
                  <a:lnTo>
                    <a:pt x="23" y="0"/>
                  </a:lnTo>
                  <a:lnTo>
                    <a:pt x="33" y="0"/>
                  </a:lnTo>
                  <a:close/>
                  <a:moveTo>
                    <a:pt x="56" y="384"/>
                  </a:moveTo>
                  <a:lnTo>
                    <a:pt x="28" y="427"/>
                  </a:lnTo>
                  <a:lnTo>
                    <a:pt x="0" y="384"/>
                  </a:lnTo>
                  <a:lnTo>
                    <a:pt x="56" y="38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575" y="1250"/>
              <a:ext cx="2078" cy="895"/>
            </a:xfrm>
            <a:prstGeom prst="rect">
              <a:avLst/>
            </a:prstGeom>
            <a:grpFill/>
            <a:ln w="7938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ru-RU" sz="1400" b="1" dirty="0" smtClean="0"/>
                <a:t>Инновационная (экспериментальная, внедренческая, пилотная) площадка</a:t>
              </a:r>
            </a:p>
            <a:p>
              <a:pPr algn="just"/>
              <a:r>
                <a:rPr lang="ru-RU" sz="1400" spc="-50" dirty="0" smtClean="0"/>
                <a:t>По разработке, апробации, внедрению новых образовательных программ, в </a:t>
              </a:r>
              <a:r>
                <a:rPr lang="ru-RU" sz="1400" spc="-50" dirty="0" err="1" smtClean="0"/>
                <a:t>т.ч</a:t>
              </a:r>
              <a:r>
                <a:rPr lang="ru-RU" sz="1400" spc="-50" dirty="0" smtClean="0"/>
                <a:t>., учитывающих региональные особенности</a:t>
              </a:r>
              <a:endParaRPr lang="ru-RU" sz="1400" spc="-50" dirty="0"/>
            </a:p>
          </p:txBody>
        </p:sp>
        <p:sp>
          <p:nvSpPr>
            <p:cNvPr id="84" name="Freeform 79"/>
            <p:cNvSpPr>
              <a:spLocks noEditPoints="1"/>
            </p:cNvSpPr>
            <p:nvPr/>
          </p:nvSpPr>
          <p:spPr bwMode="auto">
            <a:xfrm>
              <a:off x="4646" y="1730"/>
              <a:ext cx="265" cy="43"/>
            </a:xfrm>
            <a:custGeom>
              <a:avLst/>
              <a:gdLst>
                <a:gd name="T0" fmla="*/ 0 w 265"/>
                <a:gd name="T1" fmla="*/ 18 h 43"/>
                <a:gd name="T2" fmla="*/ 218 w 265"/>
                <a:gd name="T3" fmla="*/ 18 h 43"/>
                <a:gd name="T4" fmla="*/ 218 w 265"/>
                <a:gd name="T5" fmla="*/ 25 h 43"/>
                <a:gd name="T6" fmla="*/ 0 w 265"/>
                <a:gd name="T7" fmla="*/ 25 h 43"/>
                <a:gd name="T8" fmla="*/ 0 w 265"/>
                <a:gd name="T9" fmla="*/ 18 h 43"/>
                <a:gd name="T10" fmla="*/ 209 w 265"/>
                <a:gd name="T11" fmla="*/ 0 h 43"/>
                <a:gd name="T12" fmla="*/ 265 w 265"/>
                <a:gd name="T13" fmla="*/ 22 h 43"/>
                <a:gd name="T14" fmla="*/ 209 w 265"/>
                <a:gd name="T15" fmla="*/ 43 h 43"/>
                <a:gd name="T16" fmla="*/ 209 w 26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5" h="43">
                  <a:moveTo>
                    <a:pt x="0" y="18"/>
                  </a:moveTo>
                  <a:lnTo>
                    <a:pt x="218" y="18"/>
                  </a:lnTo>
                  <a:lnTo>
                    <a:pt x="218" y="25"/>
                  </a:lnTo>
                  <a:lnTo>
                    <a:pt x="0" y="25"/>
                  </a:lnTo>
                  <a:lnTo>
                    <a:pt x="0" y="18"/>
                  </a:lnTo>
                  <a:close/>
                  <a:moveTo>
                    <a:pt x="209" y="0"/>
                  </a:moveTo>
                  <a:lnTo>
                    <a:pt x="265" y="22"/>
                  </a:lnTo>
                  <a:lnTo>
                    <a:pt x="209" y="43"/>
                  </a:lnTo>
                  <a:lnTo>
                    <a:pt x="209" y="0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5805" y="2349"/>
              <a:ext cx="1188" cy="1535"/>
            </a:xfrm>
            <a:prstGeom prst="rect">
              <a:avLst/>
            </a:prstGeom>
            <a:grpFill/>
            <a:ln w="7938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6135" y="2417"/>
              <a:ext cx="452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Классное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6663" y="2417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6036" y="2605"/>
              <a:ext cx="613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руководство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6761" y="2605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6399" y="2791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5881" y="2952"/>
              <a:ext cx="1150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Деятельность классных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6061" y="3054"/>
              <a:ext cx="75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руководителей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5940" y="3157"/>
              <a:ext cx="1027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(экскурсии, диспуты,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6065" y="3260"/>
              <a:ext cx="413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круглые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6448" y="3260"/>
              <a:ext cx="334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столы,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6074" y="3364"/>
              <a:ext cx="736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соревнования,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5876" y="3466"/>
              <a:ext cx="1164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общественно полезные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6053" y="3569"/>
              <a:ext cx="750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практики и т.д.)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6744" y="3569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" name="Freeform 95"/>
            <p:cNvSpPr>
              <a:spLocks noEditPoints="1"/>
            </p:cNvSpPr>
            <p:nvPr/>
          </p:nvSpPr>
          <p:spPr bwMode="auto">
            <a:xfrm>
              <a:off x="3797" y="1919"/>
              <a:ext cx="2008" cy="439"/>
            </a:xfrm>
            <a:custGeom>
              <a:avLst/>
              <a:gdLst>
                <a:gd name="T0" fmla="*/ 3 w 2008"/>
                <a:gd name="T1" fmla="*/ 0 h 439"/>
                <a:gd name="T2" fmla="*/ 1964 w 2008"/>
                <a:gd name="T3" fmla="*/ 417 h 439"/>
                <a:gd name="T4" fmla="*/ 1962 w 2008"/>
                <a:gd name="T5" fmla="*/ 424 h 439"/>
                <a:gd name="T6" fmla="*/ 0 w 2008"/>
                <a:gd name="T7" fmla="*/ 7 h 439"/>
                <a:gd name="T8" fmla="*/ 3 w 2008"/>
                <a:gd name="T9" fmla="*/ 0 h 439"/>
                <a:gd name="T10" fmla="*/ 1962 w 2008"/>
                <a:gd name="T11" fmla="*/ 398 h 439"/>
                <a:gd name="T12" fmla="*/ 2008 w 2008"/>
                <a:gd name="T13" fmla="*/ 430 h 439"/>
                <a:gd name="T14" fmla="*/ 1946 w 2008"/>
                <a:gd name="T15" fmla="*/ 439 h 439"/>
                <a:gd name="T16" fmla="*/ 1962 w 2008"/>
                <a:gd name="T17" fmla="*/ 398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8" h="439">
                  <a:moveTo>
                    <a:pt x="3" y="0"/>
                  </a:moveTo>
                  <a:lnTo>
                    <a:pt x="1964" y="417"/>
                  </a:lnTo>
                  <a:lnTo>
                    <a:pt x="1962" y="424"/>
                  </a:lnTo>
                  <a:lnTo>
                    <a:pt x="0" y="7"/>
                  </a:lnTo>
                  <a:lnTo>
                    <a:pt x="3" y="0"/>
                  </a:lnTo>
                  <a:close/>
                  <a:moveTo>
                    <a:pt x="1962" y="398"/>
                  </a:moveTo>
                  <a:lnTo>
                    <a:pt x="2008" y="430"/>
                  </a:lnTo>
                  <a:lnTo>
                    <a:pt x="1946" y="439"/>
                  </a:lnTo>
                  <a:lnTo>
                    <a:pt x="1962" y="398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4505" y="2349"/>
              <a:ext cx="1187" cy="1535"/>
            </a:xfrm>
            <a:prstGeom prst="rect">
              <a:avLst/>
            </a:prstGeom>
            <a:grpFill/>
            <a:ln w="7938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4883" y="2413"/>
              <a:ext cx="382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Группы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5337" y="2413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4595" y="2576"/>
              <a:ext cx="101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продленного дня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5598" y="2601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6" name="Rectangle 101"/>
            <p:cNvSpPr>
              <a:spLocks noChangeArrowheads="1"/>
            </p:cNvSpPr>
            <p:nvPr/>
          </p:nvSpPr>
          <p:spPr bwMode="auto">
            <a:xfrm>
              <a:off x="5626" y="2601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7" name="Rectangle 102"/>
            <p:cNvSpPr>
              <a:spLocks noChangeArrowheads="1"/>
            </p:cNvSpPr>
            <p:nvPr/>
          </p:nvSpPr>
          <p:spPr bwMode="auto">
            <a:xfrm>
              <a:off x="5097" y="2788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8" name="Rectangle 103"/>
            <p:cNvSpPr>
              <a:spLocks noChangeArrowheads="1"/>
            </p:cNvSpPr>
            <p:nvPr/>
          </p:nvSpPr>
          <p:spPr bwMode="auto">
            <a:xfrm>
              <a:off x="4795" y="2948"/>
              <a:ext cx="680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Деятельность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9" name="Rectangle 104"/>
            <p:cNvSpPr>
              <a:spLocks noChangeArrowheads="1"/>
            </p:cNvSpPr>
            <p:nvPr/>
          </p:nvSpPr>
          <p:spPr bwMode="auto">
            <a:xfrm>
              <a:off x="4684" y="3051"/>
              <a:ext cx="926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воспитателей ГПД,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0" name="Rectangle 105"/>
            <p:cNvSpPr>
              <a:spLocks noChangeArrowheads="1"/>
            </p:cNvSpPr>
            <p:nvPr/>
          </p:nvSpPr>
          <p:spPr bwMode="auto">
            <a:xfrm>
              <a:off x="4653" y="3153"/>
              <a:ext cx="992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например, в рамках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1" name="Rectangle 106"/>
            <p:cNvSpPr>
              <a:spLocks noChangeArrowheads="1"/>
            </p:cNvSpPr>
            <p:nvPr/>
          </p:nvSpPr>
          <p:spPr bwMode="auto">
            <a:xfrm>
              <a:off x="4607" y="3257"/>
              <a:ext cx="1059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«школы полного дня»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2" name="Rectangle 107"/>
            <p:cNvSpPr>
              <a:spLocks noChangeArrowheads="1"/>
            </p:cNvSpPr>
            <p:nvPr/>
          </p:nvSpPr>
          <p:spPr bwMode="auto">
            <a:xfrm>
              <a:off x="5585" y="3257"/>
              <a:ext cx="25" cy="1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3" name="Freeform 108"/>
            <p:cNvSpPr>
              <a:spLocks noEditPoints="1"/>
            </p:cNvSpPr>
            <p:nvPr/>
          </p:nvSpPr>
          <p:spPr bwMode="auto">
            <a:xfrm>
              <a:off x="3796" y="1919"/>
              <a:ext cx="1303" cy="432"/>
            </a:xfrm>
            <a:custGeom>
              <a:avLst/>
              <a:gdLst>
                <a:gd name="T0" fmla="*/ 4 w 1303"/>
                <a:gd name="T1" fmla="*/ 0 h 432"/>
                <a:gd name="T2" fmla="*/ 1261 w 1303"/>
                <a:gd name="T3" fmla="*/ 412 h 432"/>
                <a:gd name="T4" fmla="*/ 1258 w 1303"/>
                <a:gd name="T5" fmla="*/ 419 h 432"/>
                <a:gd name="T6" fmla="*/ 0 w 1303"/>
                <a:gd name="T7" fmla="*/ 7 h 432"/>
                <a:gd name="T8" fmla="*/ 4 w 1303"/>
                <a:gd name="T9" fmla="*/ 0 h 432"/>
                <a:gd name="T10" fmla="*/ 1262 w 1303"/>
                <a:gd name="T11" fmla="*/ 393 h 432"/>
                <a:gd name="T12" fmla="*/ 1303 w 1303"/>
                <a:gd name="T13" fmla="*/ 430 h 432"/>
                <a:gd name="T14" fmla="*/ 1240 w 1303"/>
                <a:gd name="T15" fmla="*/ 432 h 432"/>
                <a:gd name="T16" fmla="*/ 1262 w 1303"/>
                <a:gd name="T17" fmla="*/ 393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3" h="432">
                  <a:moveTo>
                    <a:pt x="4" y="0"/>
                  </a:moveTo>
                  <a:lnTo>
                    <a:pt x="1261" y="412"/>
                  </a:lnTo>
                  <a:lnTo>
                    <a:pt x="1258" y="419"/>
                  </a:lnTo>
                  <a:lnTo>
                    <a:pt x="0" y="7"/>
                  </a:lnTo>
                  <a:lnTo>
                    <a:pt x="4" y="0"/>
                  </a:lnTo>
                  <a:close/>
                  <a:moveTo>
                    <a:pt x="1262" y="393"/>
                  </a:moveTo>
                  <a:lnTo>
                    <a:pt x="1303" y="430"/>
                  </a:lnTo>
                  <a:lnTo>
                    <a:pt x="1240" y="432"/>
                  </a:lnTo>
                  <a:lnTo>
                    <a:pt x="1262" y="393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  <p:sp>
          <p:nvSpPr>
            <p:cNvPr id="114" name="Rectangle 109"/>
            <p:cNvSpPr>
              <a:spLocks noChangeArrowheads="1"/>
            </p:cNvSpPr>
            <p:nvPr/>
          </p:nvSpPr>
          <p:spPr bwMode="auto">
            <a:xfrm>
              <a:off x="4929" y="1250"/>
              <a:ext cx="2078" cy="895"/>
            </a:xfrm>
            <a:prstGeom prst="rect">
              <a:avLst/>
            </a:prstGeom>
            <a:grpFill/>
            <a:ln w="7938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ru-RU" sz="1400" b="1" dirty="0" smtClean="0"/>
                <a:t>Иные педагогические работники</a:t>
              </a:r>
            </a:p>
            <a:p>
              <a:pPr algn="just"/>
              <a:r>
                <a:rPr lang="ru-RU" sz="1400" dirty="0" smtClean="0"/>
                <a:t>Должностные обязанности педагога-организатора, социального педагога, педагога-психолога, старшего вожатого</a:t>
              </a:r>
              <a:endParaRPr lang="ru-RU" sz="1400" dirty="0"/>
            </a:p>
          </p:txBody>
        </p:sp>
        <p:sp>
          <p:nvSpPr>
            <p:cNvPr id="115" name="Freeform 110"/>
            <p:cNvSpPr>
              <a:spLocks noEditPoints="1"/>
            </p:cNvSpPr>
            <p:nvPr/>
          </p:nvSpPr>
          <p:spPr bwMode="auto">
            <a:xfrm>
              <a:off x="2667" y="1730"/>
              <a:ext cx="283" cy="43"/>
            </a:xfrm>
            <a:custGeom>
              <a:avLst/>
              <a:gdLst>
                <a:gd name="T0" fmla="*/ 283 w 283"/>
                <a:gd name="T1" fmla="*/ 25 h 43"/>
                <a:gd name="T2" fmla="*/ 48 w 283"/>
                <a:gd name="T3" fmla="*/ 25 h 43"/>
                <a:gd name="T4" fmla="*/ 48 w 283"/>
                <a:gd name="T5" fmla="*/ 18 h 43"/>
                <a:gd name="T6" fmla="*/ 283 w 283"/>
                <a:gd name="T7" fmla="*/ 18 h 43"/>
                <a:gd name="T8" fmla="*/ 283 w 283"/>
                <a:gd name="T9" fmla="*/ 25 h 43"/>
                <a:gd name="T10" fmla="*/ 57 w 283"/>
                <a:gd name="T11" fmla="*/ 43 h 43"/>
                <a:gd name="T12" fmla="*/ 0 w 283"/>
                <a:gd name="T13" fmla="*/ 22 h 43"/>
                <a:gd name="T14" fmla="*/ 57 w 283"/>
                <a:gd name="T15" fmla="*/ 0 h 43"/>
                <a:gd name="T16" fmla="*/ 57 w 283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43">
                  <a:moveTo>
                    <a:pt x="283" y="25"/>
                  </a:moveTo>
                  <a:lnTo>
                    <a:pt x="48" y="25"/>
                  </a:lnTo>
                  <a:lnTo>
                    <a:pt x="48" y="18"/>
                  </a:lnTo>
                  <a:lnTo>
                    <a:pt x="283" y="18"/>
                  </a:lnTo>
                  <a:lnTo>
                    <a:pt x="283" y="25"/>
                  </a:lnTo>
                  <a:close/>
                  <a:moveTo>
                    <a:pt x="57" y="43"/>
                  </a:moveTo>
                  <a:lnTo>
                    <a:pt x="0" y="22"/>
                  </a:lnTo>
                  <a:lnTo>
                    <a:pt x="57" y="0"/>
                  </a:lnTo>
                  <a:lnTo>
                    <a:pt x="57" y="43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endParaRPr lang="ru-RU" sz="1400"/>
            </a:p>
          </p:txBody>
        </p:sp>
      </p:grpSp>
      <p:sp>
        <p:nvSpPr>
          <p:cNvPr id="116" name="Прямоугольник 115"/>
          <p:cNvSpPr/>
          <p:nvPr/>
        </p:nvSpPr>
        <p:spPr>
          <a:xfrm>
            <a:off x="3048000" y="3086438"/>
            <a:ext cx="6096000" cy="2654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63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СУЩНОСТЬ ПОНЯТИЯ ВНЕУРОЧНАЯ ДЕЯТЕЛЬНОСТЬ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333300"/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Внеурочная деятельность</a:t>
            </a:r>
            <a:r>
              <a:rPr lang="ru-RU" sz="3600" dirty="0" smtClean="0">
                <a:solidFill>
                  <a:schemeClr val="bg1"/>
                </a:solidFill>
              </a:rPr>
              <a:t> - это проявляемая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вне уроков активность детей, обусловленная в основном их интересами и потребностями, направленная на познание и преобразование себя и окружающей действительности, играющая при правильной организации важную роль в развитии учащихся и формировании ученического коллектива (Степанов Е.Н., </a:t>
            </a:r>
            <a:r>
              <a:rPr lang="ru-RU" sz="3600" dirty="0" err="1" smtClean="0">
                <a:solidFill>
                  <a:schemeClr val="bg1"/>
                </a:solidFill>
              </a:rPr>
              <a:t>д.п.н</a:t>
            </a:r>
            <a:r>
              <a:rPr lang="ru-RU" sz="3600" dirty="0" smtClean="0">
                <a:solidFill>
                  <a:schemeClr val="bg1"/>
                </a:solidFill>
              </a:rPr>
              <a:t>. профессор).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5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524000" y="117476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</a:rPr>
              <a:t>ФОРМИРОВАНИЕ ЦЕЛОСТНОЙ ОБРАЗОВАТЕЛЬНОЙ СРЕДЫ (В ЕДИНСТВЕ УРОЧНОЙ И ВНЕУРОЧНОЙ  ДЕЯТЕЛЬНОСТИ)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666875" y="1357314"/>
            <a:ext cx="2000250" cy="6429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666875" y="1428750"/>
            <a:ext cx="200025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ИНДИВИДУАЛИЗАЦИЯ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ОБРАЗОВАТЕЛЬНОГО ПРОЦЕССА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595814" y="1357314"/>
            <a:ext cx="2928937" cy="6429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452938" y="1357313"/>
            <a:ext cx="31432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ОРГАНИЗАЦИЯ КОЛЛЕКТИВНОЙ ДЕЯТЕЛЬНОСТИ И РАБОТЫ В ГРУППАХ СОТРУДНИЧЕСТВА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310563" y="1357314"/>
            <a:ext cx="2000250" cy="6429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310563" y="1428751"/>
            <a:ext cx="20002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ОРИЕНТАЦИЯ НА САМООБРАЗОВАНИЕ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666875" y="2568575"/>
            <a:ext cx="2000250" cy="6429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666875" y="2568576"/>
            <a:ext cx="20002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СОЗДАНИЕ СИТУАЦИИ УСПЕШНОСТИ ДЛЯ ОБУЧАЮЩИХСЯ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666875" y="3786189"/>
            <a:ext cx="2000250" cy="10001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666875" y="3816351"/>
            <a:ext cx="200025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ВОЗМОЖНОСТЬ ОБЕСПЕЧЕНИЯ ДЕЯТЕЛЬНОСТНОГО ПОДХОДА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666875" y="5184775"/>
            <a:ext cx="2000250" cy="124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666875" y="5214938"/>
            <a:ext cx="2000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ГИБКОСТЬ ОРГАНИЗАЦИОННОЙ СТРУКТУРЫ ОБУЧЕНИЯ С ИСПОЛЬЗОВАНИЕМ ДОТ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8310563" y="2568575"/>
            <a:ext cx="2000250" cy="6429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10563" y="2681288"/>
            <a:ext cx="20002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СОЦИАЛИЗАЦИЯ ОБУЧАЮЩИХСЯ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310563" y="3786189"/>
            <a:ext cx="2000250" cy="10001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310563" y="3786188"/>
            <a:ext cx="200025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ОБЕСПЕЧЕНИЕ ПСИХОЛОГО-ПЕДАГОГИЧЕСКОГО СОПРОВОЖДЕНИЯ ОБРАЗОВАТЕЛЬНОГО ПРОЦЕССА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8310563" y="5184775"/>
            <a:ext cx="2000250" cy="124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310563" y="5384801"/>
            <a:ext cx="200025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РАЗНОУРОВНЕВОСТЬ СОДЕРЖАНИЯ ОБРАЗОВАТЕЛЬНОГО РЕСУРСА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024438" y="5184775"/>
            <a:ext cx="2000250" cy="124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024438" y="5497513"/>
            <a:ext cx="20002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ВОЗМОЖНОСТЬ ИНТЕНСИФИКАЦИИ ПРОЦЕССА ОБУЧЕНИЯ</a:t>
            </a:r>
          </a:p>
        </p:txBody>
      </p:sp>
      <p:sp>
        <p:nvSpPr>
          <p:cNvPr id="78" name="Стрелка вправо 77"/>
          <p:cNvSpPr/>
          <p:nvPr/>
        </p:nvSpPr>
        <p:spPr>
          <a:xfrm rot="5400000">
            <a:off x="5774532" y="4893470"/>
            <a:ext cx="42862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9" name="Стрелка вправо 78"/>
          <p:cNvSpPr/>
          <p:nvPr/>
        </p:nvSpPr>
        <p:spPr>
          <a:xfrm rot="16200000">
            <a:off x="5488782" y="2321719"/>
            <a:ext cx="8572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0" name="Стрелка вправо 79"/>
          <p:cNvSpPr/>
          <p:nvPr/>
        </p:nvSpPr>
        <p:spPr>
          <a:xfrm rot="13800000">
            <a:off x="3589338" y="2441576"/>
            <a:ext cx="156051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1" name="Стрелка вправо 80"/>
          <p:cNvSpPr/>
          <p:nvPr/>
        </p:nvSpPr>
        <p:spPr>
          <a:xfrm rot="18600000">
            <a:off x="6834982" y="2447132"/>
            <a:ext cx="16383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Стрелка вправо 81"/>
          <p:cNvSpPr/>
          <p:nvPr/>
        </p:nvSpPr>
        <p:spPr>
          <a:xfrm rot="20400000">
            <a:off x="7350126" y="3076576"/>
            <a:ext cx="9953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Стрелка вправо 82"/>
          <p:cNvSpPr/>
          <p:nvPr/>
        </p:nvSpPr>
        <p:spPr>
          <a:xfrm rot="12000000">
            <a:off x="3675063" y="3133726"/>
            <a:ext cx="9334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4" name="Стрелка вправо 83"/>
          <p:cNvSpPr/>
          <p:nvPr/>
        </p:nvSpPr>
        <p:spPr>
          <a:xfrm rot="1200000">
            <a:off x="7537451" y="4059238"/>
            <a:ext cx="79851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5" name="Стрелка вправо 84"/>
          <p:cNvSpPr/>
          <p:nvPr/>
        </p:nvSpPr>
        <p:spPr>
          <a:xfrm rot="9600000">
            <a:off x="3679826" y="4105276"/>
            <a:ext cx="79851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6" name="Стрелка вправо 85"/>
          <p:cNvSpPr/>
          <p:nvPr/>
        </p:nvSpPr>
        <p:spPr>
          <a:xfrm rot="8400000">
            <a:off x="3497263" y="4813301"/>
            <a:ext cx="14351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7" name="Стрелка вправо 86"/>
          <p:cNvSpPr/>
          <p:nvPr/>
        </p:nvSpPr>
        <p:spPr>
          <a:xfrm rot="2400000">
            <a:off x="7064376" y="4714876"/>
            <a:ext cx="14144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4381500" y="2857501"/>
            <a:ext cx="3214688" cy="1928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881563" y="3214689"/>
            <a:ext cx="228600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ПЕАГОГИЧЕСКИЕ УСЛОВИЯ ФОРМИРОВАНИЯ ОБРАЗОВАТЕЛЬНОЙ СРЕДЫ</a:t>
            </a:r>
          </a:p>
        </p:txBody>
      </p:sp>
    </p:spTree>
    <p:extLst>
      <p:ext uri="{BB962C8B-B14F-4D97-AF65-F5344CB8AC3E}">
        <p14:creationId xmlns:p14="http://schemas.microsoft.com/office/powerpoint/2010/main" val="9188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marL="342900" lvl="0" indent="-342900" algn="ctr">
              <a:lnSpc>
                <a:spcPct val="107000"/>
              </a:lnSpc>
              <a:spcBef>
                <a:spcPts val="1000"/>
              </a:spcBef>
            </a:pPr>
            <a:r>
              <a:rPr lang="ru-RU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И ПРИНЦИПЫ ВНЕУРОЧНОЙ ДЕЯТЕЛЬНОСТИ</a:t>
            </a:r>
            <a:r>
              <a:rPr lang="ru-RU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1948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01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9CC59-6B75-4F60-AC7C-BA68FA677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dgm id="{15D9CC59-6B75-4F60-AC7C-BA68FA677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graphicEl>
                                              <a:dgm id="{15D9CC59-6B75-4F60-AC7C-BA68FA677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graphicEl>
                                              <a:dgm id="{15D9CC59-6B75-4F60-AC7C-BA68FA677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49CF98-550E-4C04-B543-ABCF359B1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graphicEl>
                                              <a:dgm id="{1249CF98-550E-4C04-B543-ABCF359B1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graphicEl>
                                              <a:dgm id="{1249CF98-550E-4C04-B543-ABCF359B1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graphicEl>
                                              <a:dgm id="{1249CF98-550E-4C04-B543-ABCF359B1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AB815-B194-494B-AF7D-C9874F9AB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>
                                            <p:graphicEl>
                                              <a:dgm id="{63EAB815-B194-494B-AF7D-C9874F9AB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graphicEl>
                                              <a:dgm id="{63EAB815-B194-494B-AF7D-C9874F9AB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graphicEl>
                                              <a:dgm id="{63EAB815-B194-494B-AF7D-C9874F9AB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DD4FD8-E4A9-4986-BE7D-A711AE00B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>
                                            <p:graphicEl>
                                              <a:dgm id="{0ADD4FD8-E4A9-4986-BE7D-A711AE00BF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graphicEl>
                                              <a:dgm id="{0ADD4FD8-E4A9-4986-BE7D-A711AE00B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graphicEl>
                                              <a:dgm id="{0ADD4FD8-E4A9-4986-BE7D-A711AE00B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2DFFA-244E-42EC-8AAE-98EEFC642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">
                                            <p:graphicEl>
                                              <a:dgm id="{F5A2DFFA-244E-42EC-8AAE-98EEFC642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graphicEl>
                                              <a:dgm id="{F5A2DFFA-244E-42EC-8AAE-98EEFC642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graphicEl>
                                              <a:dgm id="{F5A2DFFA-244E-42EC-8AAE-98EEFC642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содержания и форм организации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содержания и форм организации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2505"/>
            <a:ext cx="10515600" cy="12706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содержания и форм организации внеурочной деятельности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537952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ПРИНЦИПЫ КЛАССИФИКАЦИИ ФОРМ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количество участников (массовые, групповые, индивидуальные);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виды деятельности (формы познавательной, трудовой, художественно -эстетической, игровой, спортивно-оздоровительной, ценностно-ориентационной, коммуникативной деятельности);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затраты времени для подготовки (экспромтные и требующие предварительной подготовки);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способы передвижения участников (статичные, статично-динамичные, </a:t>
            </a:r>
            <a:r>
              <a:rPr lang="ru-RU" sz="2000" b="1" dirty="0" err="1" smtClean="0"/>
              <a:t>динамично­статичные</a:t>
            </a:r>
            <a:r>
              <a:rPr lang="ru-RU" sz="2000" b="1" dirty="0" smtClean="0"/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характер включения учащихся в деятельность (формы, предусматривающие обязательное участие, и формы, предполагающие добровольное участие);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способ организации (организуемые одним человеком, или группой участников, или всеми членами коллектива);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взаимодействие с другими коллективами и людьми («открытые», проводимые совместно с другими, и «закрытые», проводимые внутри своего коллектива только его членами);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способ влияния педагога (непосредственные и опосредованные);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степень сложности (простые, составные, комплексные).</a:t>
            </a:r>
          </a:p>
          <a:p>
            <a:pPr marL="0" indent="0">
              <a:lnSpc>
                <a:spcPct val="10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4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869</Words>
  <Application>Microsoft Office PowerPoint</Application>
  <PresentationFormat>Широкоэкранный</PresentationFormat>
  <Paragraphs>191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МОДЕЛИ ОРГАНИЗАЦИИ ВНЕУРОЧНОЙ ДЕЯТЕЛЬНОСТИ ОБУЧАЮЩИХСЯ В УСЛОВИЯХ РЕАЛИЗАЦИИ ФГОС</vt:lpstr>
      <vt:lpstr>Модели организации внеурочной деятельности обучающихся в условиях реализации ФГОС </vt:lpstr>
      <vt:lpstr>Базовая модель организации внеурочной деятельности</vt:lpstr>
      <vt:lpstr>СУЩНОСТЬ ПОНЯТИЯ ВНЕУРОЧНАЯ ДЕЯТЕЛЬНОСТЬ </vt:lpstr>
      <vt:lpstr>Презентация PowerPoint</vt:lpstr>
      <vt:lpstr>ЦЕЛИ И ПРИНЦИПЫ ВНЕУРОЧНОЙ ДЕЯТЕЛЬНОСТИ </vt:lpstr>
      <vt:lpstr>Особенности содержания и форм организации внеурочной деятельности </vt:lpstr>
      <vt:lpstr>Особенности содержания и форм организации внеурочной деятельности </vt:lpstr>
      <vt:lpstr>Особенности содержания и форм организации внеурочной деятельности </vt:lpstr>
      <vt:lpstr>Особенности содержания и форм организации внеурочной деятельности </vt:lpstr>
      <vt:lpstr>Разработка программы внеурочной деятельности </vt:lpstr>
      <vt:lpstr>Разработка программы внеурочной деятельности </vt:lpstr>
      <vt:lpstr>Разработка программы внеурочной деятельности </vt:lpstr>
      <vt:lpstr>Анализ и оценка внеурочной деятельности </vt:lpstr>
      <vt:lpstr>Анализ и оценка внеурочной деятельности </vt:lpstr>
      <vt:lpstr>Модели организации внеурочной деятельности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ОРГАНИЗАЦИИ ВНЕУРОЧНОЙ ДЕЯТЕЛЬНОСТИ ОБУЧАЮЩИХСЯ В УСЛОВИЯХ РЕАЛИЗАЦИИ ФГОС</dc:title>
  <dc:creator>Дмитрий Литвинов</dc:creator>
  <cp:lastModifiedBy>Учитель</cp:lastModifiedBy>
  <cp:revision>23</cp:revision>
  <dcterms:created xsi:type="dcterms:W3CDTF">2013-02-28T19:03:59Z</dcterms:created>
  <dcterms:modified xsi:type="dcterms:W3CDTF">2015-03-29T09:42:01Z</dcterms:modified>
</cp:coreProperties>
</file>