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B957F5-4FAB-4428-81C2-642B1E3E6E77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7294E0-3840-4287-BDD4-A7702557E9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Отчёт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 Скоробогатовой Т.Н.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проведении «Недели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правовых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знаний» в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– а классе.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ноября в школе проводилась «Неделя правовых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знаний».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этих мероприятий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дать представление учащимся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правах и обязанностях людей, 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значимости Конвенции о правах ребёнка, её основных принципах, повышать уровень культуры заботы о здоровье, профилактика алкогольной, наркотической зависимости.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Учащиеся 1-а класса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приняли активное участие в этом важном мероприятии.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решения поставленных целей проводились: 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Путешествие в город правовых знаний.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Диспут «Выбирай-ка».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Театрализация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и показ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1-б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«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или враг нам этот табак».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еседы, презентации об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алкоголизме и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курении.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ПДД и о правилах поведения в школе. Просмотр.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рисунков о правовых знаниях.</a:t>
            </a:r>
          </a:p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Участие в интернет- уроке из космоса. «Наша Земля».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2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Фото 1 кл\1а для инт\P10105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692696"/>
            <a:ext cx="410445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Admin\Desktop\Фото 1 кл\1а для инт\P10105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692696"/>
            <a:ext cx="406653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50199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 или враг нам этот табак?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157192"/>
            <a:ext cx="6512511" cy="3579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Мы выбираем: расти здоровыми!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Admin\Desktop\Фото 1 кл\1а для инт\P10105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04664"/>
            <a:ext cx="394989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ото 1 кл\1а для инт\P101059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4" y="404664"/>
            <a:ext cx="395942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4299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Знаем мы: табачный дым-это ЯД!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esktop\Фото 1 кл\1а для инт\P10106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416592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Фото 1 кл\1а для инт\P101057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4" y="404664"/>
            <a:ext cx="410343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02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Фото 1 кл\1а для инт\P10105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700" y="404664"/>
            <a:ext cx="334803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Admin\Desktop\Фото 1 кл\1а для инт\P10106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404664"/>
            <a:ext cx="3346450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13176"/>
            <a:ext cx="6512511" cy="5019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Нет курению!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 интернет-уроке.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\Desktop\Фото 1 кл\1а для инт\P10105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3877890" cy="33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ото 1 кл\1а для инт\P101058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4" y="404664"/>
            <a:ext cx="3959423" cy="33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239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193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Друг или враг нам этот табак?</vt:lpstr>
      <vt:lpstr>Мы выбираем: расти здоровыми!</vt:lpstr>
      <vt:lpstr>Знаем мы: табачный дым-это ЯД!</vt:lpstr>
      <vt:lpstr>Нет курению!</vt:lpstr>
      <vt:lpstr>На интернет-уроке.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</dc:creator>
  <cp:lastModifiedBy>user</cp:lastModifiedBy>
  <cp:revision>13</cp:revision>
  <dcterms:created xsi:type="dcterms:W3CDTF">2009-10-09T02:07:21Z</dcterms:created>
  <dcterms:modified xsi:type="dcterms:W3CDTF">2012-11-21T12:02:00Z</dcterms:modified>
</cp:coreProperties>
</file>