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7" r:id="rId2"/>
    <p:sldId id="259" r:id="rId3"/>
    <p:sldId id="273" r:id="rId4"/>
    <p:sldId id="275" r:id="rId5"/>
    <p:sldId id="263" r:id="rId6"/>
    <p:sldId id="266" r:id="rId7"/>
    <p:sldId id="264" r:id="rId8"/>
    <p:sldId id="267" r:id="rId9"/>
    <p:sldId id="299" r:id="rId10"/>
    <p:sldId id="262" r:id="rId11"/>
    <p:sldId id="270" r:id="rId12"/>
    <p:sldId id="268" r:id="rId13"/>
    <p:sldId id="289" r:id="rId14"/>
    <p:sldId id="29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2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DC532-566E-4F00-BF1A-C4D2E9A7D813}" type="datetimeFigureOut">
              <a:rPr lang="ru-RU" smtClean="0"/>
              <a:pPr/>
              <a:t>06.05.2010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F2FD8-1233-4595-8951-D1EDF0FCD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5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F666-A69E-4442-950E-1E135C99699D}" type="datetimeFigureOut">
              <a:rPr lang="ru-RU" smtClean="0"/>
              <a:pPr/>
              <a:t>06.05.2010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1138-E499-4C18-9414-6137E0CAE2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F666-A69E-4442-950E-1E135C99699D}" type="datetimeFigureOut">
              <a:rPr lang="ru-RU" smtClean="0"/>
              <a:pPr/>
              <a:t>06.05.2010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1138-E499-4C18-9414-6137E0CAE2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F666-A69E-4442-950E-1E135C99699D}" type="datetimeFigureOut">
              <a:rPr lang="ru-RU" smtClean="0"/>
              <a:pPr/>
              <a:t>06.05.2010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1138-E499-4C18-9414-6137E0CAE2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676400"/>
            <a:ext cx="7770813" cy="18272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520C2-0D31-4454-9BDF-3A5D590305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7AD6D51-A393-471B-AAA6-25DCE9A3DF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F666-A69E-4442-950E-1E135C99699D}" type="datetimeFigureOut">
              <a:rPr lang="ru-RU" smtClean="0"/>
              <a:pPr/>
              <a:t>06.05.2010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1138-E499-4C18-9414-6137E0CAE2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F666-A69E-4442-950E-1E135C99699D}" type="datetimeFigureOut">
              <a:rPr lang="ru-RU" smtClean="0"/>
              <a:pPr/>
              <a:t>06.05.2010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1138-E499-4C18-9414-6137E0CAE2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F666-A69E-4442-950E-1E135C99699D}" type="datetimeFigureOut">
              <a:rPr lang="ru-RU" smtClean="0"/>
              <a:pPr/>
              <a:t>06.05.2010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1138-E499-4C18-9414-6137E0CAE2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F666-A69E-4442-950E-1E135C99699D}" type="datetimeFigureOut">
              <a:rPr lang="ru-RU" smtClean="0"/>
              <a:pPr/>
              <a:t>06.05.2010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1138-E499-4C18-9414-6137E0CAE2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F666-A69E-4442-950E-1E135C99699D}" type="datetimeFigureOut">
              <a:rPr lang="ru-RU" smtClean="0"/>
              <a:pPr/>
              <a:t>06.05.2010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1138-E499-4C18-9414-6137E0CAE2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F666-A69E-4442-950E-1E135C99699D}" type="datetimeFigureOut">
              <a:rPr lang="ru-RU" smtClean="0"/>
              <a:pPr/>
              <a:t>06.05.2010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1138-E499-4C18-9414-6137E0CAE2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F666-A69E-4442-950E-1E135C99699D}" type="datetimeFigureOut">
              <a:rPr lang="ru-RU" smtClean="0"/>
              <a:pPr/>
              <a:t>06.05.2010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1138-E499-4C18-9414-6137E0CAE2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F666-A69E-4442-950E-1E135C99699D}" type="datetimeFigureOut">
              <a:rPr lang="ru-RU" smtClean="0"/>
              <a:pPr/>
              <a:t>06.05.2010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1138-E499-4C18-9414-6137E0CAE2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1F666-A69E-4442-950E-1E135C99699D}" type="datetimeFigureOut">
              <a:rPr lang="ru-RU" smtClean="0"/>
              <a:pPr/>
              <a:t>06.05.2010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51138-E499-4C18-9414-6137E0CAE2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F:\&#1052;&#1040;&#1052;&#1040;&#1040;&#1040;&#1040;&#1040;&#1040;&#1040;&#1040;&#1040;&#1040;&#1040;&#1040;&#1040;&#1040;&#1040;&#1040;&#1040;&#1040;&#1040;&#1040;&#1040;&#1040;\%20&#1044;&#1086;&#1082;&#1091;&#1084;&#1077;&#1085;&#1090;&#1099;%20&#1084;&#1072;&#1084;&#1099;%202\&#1042;&#1053;&#1045;&#1050;&#1051;&#1040;&#1057;&#1057;&#1053;&#1040;&#1071;%20&#1056;&#1040;&#1041;&#1054;&#1058;&#1040;\&#1055;&#1056;&#1040;&#1047;&#1044;&#1053;&#1048;&#1050;&#1048;\&#1044;&#1045;&#1053;&#1068;%20&#1055;&#1054;&#1041;&#1045;&#1044;&#1067;\&#1044;&#1045;&#1058;&#1048;%20&#1048;%20&#1042;&#1054;&#1049;&#1053;&#1040;\&#1042;&#1077;&#1090;&#1077;&#1088;&#1072;&#1085;&#1099;.wm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gif"/><Relationship Id="rId4" Type="http://schemas.openxmlformats.org/officeDocument/2006/relationships/hyperlink" Target="http://www.artgif.ru/OGON/ogon025.gi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12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rtgif.ru/OGON/ogon025.gif" TargetMode="Externa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gif.ru/OGON/ogon025.gif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8.png"/><Relationship Id="rId7" Type="http://schemas.openxmlformats.org/officeDocument/2006/relationships/hyperlink" Target="http://www.artgif.ru/OGON/ogon025.gif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jpeg"/><Relationship Id="rId7" Type="http://schemas.openxmlformats.org/officeDocument/2006/relationships/image" Target="../media/image12.gif"/><Relationship Id="rId2" Type="http://schemas.openxmlformats.org/officeDocument/2006/relationships/hyperlink" Target="http://1941-1945.net/2007/08/13/sojuzniki_vojjna_ikh_glazami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rtgif.ru/OGON/ogon025.gif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gif.ru/OGON/ogon025.gif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12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rtgif.ru/OGON/ogon025.gif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12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rtgif.ru/OGON/ogon025.gif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hyperlink" Target="http://www.artgif.ru/OGON/ogon025.gif" TargetMode="External"/><Relationship Id="rId4" Type="http://schemas.openxmlformats.org/officeDocument/2006/relationships/image" Target="../media/image28.jpeg"/><Relationship Id="rId9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ratnikjournal.narod.ru/200801/ogon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gif"/><Relationship Id="rId4" Type="http://schemas.openxmlformats.org/officeDocument/2006/relationships/hyperlink" Target="http://www.artgif.ru/OGON/ogon025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Ветераны.wmv">
            <a:hlinkClick r:id="" action="ppaction://media"/>
          </p:cNvPr>
          <p:cNvPicPr>
            <a:picLocks noGrp="1" noRot="1" noChangeAspect="1"/>
          </p:cNvPicPr>
          <p:nvPr>
            <p:ph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14400" y="495300"/>
            <a:ext cx="73152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 fullScrn="1"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Всё для фронта всё для победы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57884" y="2214554"/>
            <a:ext cx="2758260" cy="375938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14" y="2000240"/>
            <a:ext cx="3714776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928662" y="4929198"/>
            <a:ext cx="4572000" cy="15696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ru-RU" sz="2400" b="1" dirty="0" smtClean="0"/>
              <a:t>Я видел, как победа вырастала,</a:t>
            </a:r>
          </a:p>
          <a:p>
            <a:pPr algn="just"/>
            <a:r>
              <a:rPr lang="ru-RU" sz="2400" b="1" dirty="0" smtClean="0"/>
              <a:t>Свидетельствую: пролетят года –</a:t>
            </a:r>
          </a:p>
          <a:p>
            <a:pPr algn="just"/>
            <a:r>
              <a:rPr lang="ru-RU" sz="2400" b="1" dirty="0" smtClean="0"/>
              <a:t> Спасительное мужество Урала</a:t>
            </a:r>
          </a:p>
          <a:p>
            <a:pPr algn="just"/>
            <a:r>
              <a:rPr lang="ru-RU" sz="2400" b="1" dirty="0" smtClean="0"/>
              <a:t>Отчизна не забудет никогда, -</a:t>
            </a:r>
            <a:endParaRPr lang="ru-RU" sz="2400" b="1" dirty="0"/>
          </a:p>
        </p:txBody>
      </p:sp>
      <p:pic>
        <p:nvPicPr>
          <p:cNvPr id="7" name="Picture 8" descr="Картинка 94 из 132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4143380"/>
            <a:ext cx="1560913" cy="2714620"/>
          </a:xfrm>
          <a:prstGeom prst="rect">
            <a:avLst/>
          </a:prstGeom>
          <a:noFill/>
        </p:spPr>
      </p:pic>
      <p:pic>
        <p:nvPicPr>
          <p:cNvPr id="8" name="Picture 8" descr="Картинка 94 из 132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0" y="3929066"/>
            <a:ext cx="1236651" cy="2928934"/>
          </a:xfrm>
          <a:prstGeom prst="rect">
            <a:avLst/>
          </a:prstGeom>
          <a:noFill/>
        </p:spPr>
      </p:pic>
      <p:pic>
        <p:nvPicPr>
          <p:cNvPr id="9" name="Picture 8" descr="Картинка 94 из 132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5286388"/>
            <a:ext cx="2529933" cy="1571612"/>
          </a:xfrm>
          <a:prstGeom prst="rect">
            <a:avLst/>
          </a:prstGeom>
          <a:noFill/>
        </p:spPr>
      </p:pic>
      <p:pic>
        <p:nvPicPr>
          <p:cNvPr id="10" name="Picture 8" descr="Картинка 94 из 132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5143512"/>
            <a:ext cx="2759930" cy="1714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03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86050" y="1857364"/>
            <a:ext cx="2786082" cy="216742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572_1934797098_bi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4710" y="642918"/>
            <a:ext cx="2512296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photoarch01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86446" y="428604"/>
            <a:ext cx="3100366" cy="4286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photoarch27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285984" y="4429132"/>
            <a:ext cx="3714776" cy="2132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000364" y="285728"/>
            <a:ext cx="2357454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ТЫЛ</a:t>
            </a:r>
            <a:endParaRPr lang="ru-RU" dirty="0"/>
          </a:p>
        </p:txBody>
      </p:sp>
      <p:pic>
        <p:nvPicPr>
          <p:cNvPr id="10" name="Picture 8" descr="Картинка 94 из 132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42908" y="4714884"/>
            <a:ext cx="3449922" cy="21431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subTitle"/>
          </p:nvPr>
        </p:nvSpPr>
        <p:spPr>
          <a:xfrm>
            <a:off x="1371600" y="3930650"/>
            <a:ext cx="6400800" cy="1754188"/>
          </a:xfrm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ts val="800"/>
              </a:spcBef>
              <a:buClr>
                <a:srgbClr val="00CCFF"/>
              </a:buClr>
              <a:buSzPct val="65000"/>
              <a:buFont typeface="Wingdings" charset="2"/>
              <a:buNone/>
              <a:defRPr/>
            </a:pPr>
            <a:endParaRPr lang="ru-RU" sz="3200" smtClean="0">
              <a:solidFill>
                <a:srgbClr val="FFFFFF"/>
              </a:solidFill>
            </a:endParaRP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285860"/>
            <a:ext cx="7072363" cy="528014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28596" y="214290"/>
            <a:ext cx="8143932" cy="10001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Сельское хозяйство в годы войны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6248" y="4286256"/>
            <a:ext cx="3571900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66700" indent="-266700" algn="just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</a:rPr>
              <a:t>Ими заготовлено: ягод — 351 кг, собрано грибов—1322 кг, колосьев — 4770 кг. Дети выработали 4957 трудодней.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464347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Воспитанники детских домов</a:t>
            </a:r>
            <a:endParaRPr lang="ru-RU" dirty="0"/>
          </a:p>
        </p:txBody>
      </p:sp>
      <p:pic>
        <p:nvPicPr>
          <p:cNvPr id="4" name="Picture 5" descr="22_warkids_7684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928934"/>
            <a:ext cx="3902414" cy="261461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8" descr="Картинка 94 из 132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29066"/>
            <a:ext cx="4714908" cy="2928934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1500174"/>
            <a:ext cx="3568153" cy="266394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50" name="Picture 6" descr="Double Rainbow, Marion County, Oreg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75"/>
            <a:ext cx="9144000" cy="6858000"/>
          </a:xfrm>
          <a:prstGeom prst="rect">
            <a:avLst/>
          </a:prstGeom>
          <a:noFill/>
        </p:spPr>
      </p:pic>
      <p:pic>
        <p:nvPicPr>
          <p:cNvPr id="82948" name="Picture 4" descr="Golden_Opportunit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0475" y="3938588"/>
            <a:ext cx="3706813" cy="2779712"/>
          </a:xfrm>
          <a:prstGeom prst="rect">
            <a:avLst/>
          </a:prstGeom>
          <a:noFill/>
        </p:spPr>
      </p:pic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7291" y="1071546"/>
            <a:ext cx="6786610" cy="1665287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400" b="1" dirty="0">
                <a:solidFill>
                  <a:srgbClr val="FF0066"/>
                </a:solidFill>
              </a:rPr>
              <a:t>Я не знаю войну, зачем она мне?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400" b="1" dirty="0">
                <a:solidFill>
                  <a:srgbClr val="FF0066"/>
                </a:solidFill>
              </a:rPr>
              <a:t>Я хочу мирно жить, гимны петь красоте.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400" b="1" dirty="0">
                <a:solidFill>
                  <a:srgbClr val="FF0066"/>
                </a:solidFill>
              </a:rPr>
              <a:t>Надо мир укреплять, чтоб всегда и везде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400" b="1" dirty="0">
                <a:solidFill>
                  <a:srgbClr val="FF0066"/>
                </a:solidFill>
              </a:rPr>
              <a:t>Знали б лишь о прошедшей войне.</a:t>
            </a:r>
          </a:p>
        </p:txBody>
      </p:sp>
      <p:pic>
        <p:nvPicPr>
          <p:cNvPr id="82949" name="Picture 5" descr="76707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3829050"/>
            <a:ext cx="4237037" cy="2824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2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857628"/>
            <a:ext cx="2665997" cy="1785950"/>
          </a:xfrm>
          <a:prstGeom prst="rect">
            <a:avLst/>
          </a:prstGeom>
          <a:noFill/>
        </p:spPr>
      </p:pic>
      <p:pic>
        <p:nvPicPr>
          <p:cNvPr id="7" name="Picture 9" descr="023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071810"/>
            <a:ext cx="2427288" cy="35734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Потерянное  детство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5286388"/>
            <a:ext cx="4357686" cy="12858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    У целого поколения, рожденного с 1928 по 1945 год было украдено детство. 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Рисунок 3" descr="Встреча с родителями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785926"/>
            <a:ext cx="307180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1785926"/>
            <a:ext cx="3600450" cy="3178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214282" y="5000636"/>
            <a:ext cx="235745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endParaRPr lang="ru-RU" sz="1600" dirty="0"/>
          </a:p>
          <a:p>
            <a:pPr algn="ctr"/>
            <a:r>
              <a:rPr lang="ru-RU" sz="2400" dirty="0" smtClean="0">
                <a:solidFill>
                  <a:srgbClr val="6600CC"/>
                </a:solidFill>
              </a:rPr>
              <a:t>Зина </a:t>
            </a:r>
            <a:r>
              <a:rPr lang="ru-RU" sz="2400" dirty="0">
                <a:solidFill>
                  <a:srgbClr val="6600CC"/>
                </a:solidFill>
              </a:rPr>
              <a:t>Портнова</a:t>
            </a:r>
            <a:r>
              <a:rPr lang="ru-RU" sz="2400" dirty="0" smtClean="0">
                <a:solidFill>
                  <a:srgbClr val="6600CC"/>
                </a:solidFill>
              </a:rPr>
              <a:t>!</a:t>
            </a:r>
            <a:endParaRPr lang="ru-RU" sz="2400" dirty="0">
              <a:solidFill>
                <a:srgbClr val="6600CC"/>
              </a:solidFill>
            </a:endParaRP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177800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endParaRPr lang="ru-RU" sz="2400" b="1" i="1" dirty="0">
              <a:solidFill>
                <a:srgbClr val="FF0066"/>
              </a:solidFill>
            </a:endParaRP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304800" y="5767388"/>
            <a:ext cx="86234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Двадцать тысяч детей получили медаль «За оборону Москвы»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</a:rPr>
              <a:t>15 249 юных ленинградцев награждены медалью «За оборону Ленинграда».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1558925" cy="1943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3071810"/>
            <a:ext cx="1989459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14282" y="2500306"/>
            <a:ext cx="2285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dirty="0" smtClean="0">
                <a:solidFill>
                  <a:srgbClr val="6600CC"/>
                </a:solidFill>
              </a:rPr>
              <a:t>Леня Голиков</a:t>
            </a:r>
            <a:r>
              <a:rPr lang="ru-RU" dirty="0" smtClean="0">
                <a:solidFill>
                  <a:srgbClr val="6600CC"/>
                </a:solidFill>
              </a:rPr>
              <a:t>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29388" y="5286388"/>
            <a:ext cx="2428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6600CC"/>
                </a:solidFill>
              </a:rPr>
              <a:t>Марат </a:t>
            </a:r>
            <a:r>
              <a:rPr lang="ru-RU" sz="2400" dirty="0" err="1" smtClean="0">
                <a:solidFill>
                  <a:srgbClr val="6600CC"/>
                </a:solidFill>
              </a:rPr>
              <a:t>Казей</a:t>
            </a:r>
            <a:r>
              <a:rPr lang="ru-RU" sz="2400" dirty="0" smtClean="0">
                <a:solidFill>
                  <a:srgbClr val="6600CC"/>
                </a:solidFill>
              </a:rPr>
              <a:t>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86116" y="5357826"/>
            <a:ext cx="1928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6600CC"/>
                </a:solidFill>
              </a:rPr>
              <a:t>Валя Котик!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357422" y="357166"/>
            <a:ext cx="44291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6600CC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ПИОНЕРЫ - ГЕРОИ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071810"/>
            <a:ext cx="1860537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3071810"/>
            <a:ext cx="1928826" cy="214791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 descr="pioner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143108" y="1142984"/>
            <a:ext cx="6667500" cy="1428750"/>
          </a:xfrm>
          <a:prstGeom prst="rect">
            <a:avLst/>
          </a:prstGeom>
        </p:spPr>
      </p:pic>
      <p:pic>
        <p:nvPicPr>
          <p:cNvPr id="16" name="Picture 8" descr="Картинка 94 из 132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10" y="4905377"/>
            <a:ext cx="3143272" cy="1952623"/>
          </a:xfrm>
          <a:prstGeom prst="rect">
            <a:avLst/>
          </a:prstGeom>
          <a:noFill/>
        </p:spPr>
      </p:pic>
      <p:pic>
        <p:nvPicPr>
          <p:cNvPr id="17" name="Picture 8" descr="Картинка 94 из 132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15142" y="5659780"/>
            <a:ext cx="1928858" cy="1198220"/>
          </a:xfrm>
          <a:prstGeom prst="rect">
            <a:avLst/>
          </a:prstGeom>
          <a:noFill/>
        </p:spPr>
      </p:pic>
      <p:pic>
        <p:nvPicPr>
          <p:cNvPr id="19" name="Picture 8" descr="Картинка 94 из 132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5072066" y="2071678"/>
            <a:ext cx="1571604" cy="3722250"/>
          </a:xfrm>
          <a:prstGeom prst="rect">
            <a:avLst/>
          </a:prstGeom>
          <a:noFill/>
        </p:spPr>
      </p:pic>
      <p:pic>
        <p:nvPicPr>
          <p:cNvPr id="20" name="Picture 8" descr="Картинка 94 из 132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2214546" y="3071810"/>
            <a:ext cx="1071538" cy="2537874"/>
          </a:xfrm>
          <a:prstGeom prst="rect">
            <a:avLst/>
          </a:prstGeom>
          <a:noFill/>
        </p:spPr>
      </p:pic>
      <p:pic>
        <p:nvPicPr>
          <p:cNvPr id="21" name="Picture 8" descr="Картинка 94 из 132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14810" y="4949755"/>
            <a:ext cx="3071834" cy="1908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4" name="Picture 8" descr="Союзники. Война их глазами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00826" y="3857628"/>
            <a:ext cx="250033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Picture 4" descr="Краснодон, Скорбящая мат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252413"/>
            <a:ext cx="4432300" cy="3325812"/>
          </a:xfrm>
          <a:prstGeom prst="rect">
            <a:avLst/>
          </a:prstGeom>
          <a:noFill/>
        </p:spPr>
      </p:pic>
      <p:pic>
        <p:nvPicPr>
          <p:cNvPr id="9" name="Picture 6" descr="памятник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3214686"/>
            <a:ext cx="2227262" cy="3429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571736" y="3929066"/>
            <a:ext cx="37862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C0099"/>
                </a:solidFill>
              </a:rPr>
              <a:t>Не будут, не будут, не будут забыты</a:t>
            </a:r>
          </a:p>
          <a:p>
            <a:r>
              <a:rPr lang="ru-RU" b="1" dirty="0" smtClean="0">
                <a:solidFill>
                  <a:srgbClr val="CC0099"/>
                </a:solidFill>
              </a:rPr>
              <a:t>Ребята – герои родимой земли!</a:t>
            </a:r>
          </a:p>
          <a:p>
            <a:r>
              <a:rPr lang="ru-RU" b="1" dirty="0" smtClean="0">
                <a:solidFill>
                  <a:srgbClr val="CC0099"/>
                </a:solidFill>
              </a:rPr>
              <a:t>И, кажется, снова в борьбе и походе</a:t>
            </a:r>
          </a:p>
          <a:p>
            <a:r>
              <a:rPr lang="ru-RU" b="1" dirty="0" smtClean="0">
                <a:solidFill>
                  <a:srgbClr val="CC0099"/>
                </a:solidFill>
              </a:rPr>
              <a:t>Сегодня в рядах твоих верных друзей-</a:t>
            </a:r>
          </a:p>
          <a:p>
            <a:r>
              <a:rPr lang="ru-RU" b="1" dirty="0" smtClean="0">
                <a:solidFill>
                  <a:srgbClr val="CC0099"/>
                </a:solidFill>
              </a:rPr>
              <a:t>Голиков Лёня, Дубинин Володя,</a:t>
            </a:r>
          </a:p>
          <a:p>
            <a:r>
              <a:rPr lang="ru-RU" b="1" dirty="0" smtClean="0">
                <a:solidFill>
                  <a:srgbClr val="CC0099"/>
                </a:solidFill>
              </a:rPr>
              <a:t>Котик, Матвеева, Зверев, </a:t>
            </a:r>
            <a:r>
              <a:rPr lang="ru-RU" b="1" dirty="0" err="1" smtClean="0">
                <a:solidFill>
                  <a:srgbClr val="CC0099"/>
                </a:solidFill>
              </a:rPr>
              <a:t>Казей</a:t>
            </a:r>
            <a:r>
              <a:rPr lang="ru-RU" b="1" dirty="0" smtClean="0">
                <a:solidFill>
                  <a:srgbClr val="CC0099"/>
                </a:solidFill>
              </a:rPr>
              <a:t>!</a:t>
            </a:r>
            <a:endParaRPr lang="ru-RU" b="1" dirty="0">
              <a:solidFill>
                <a:srgbClr val="CC0099"/>
              </a:solidFill>
            </a:endParaRPr>
          </a:p>
        </p:txBody>
      </p:sp>
      <p:pic>
        <p:nvPicPr>
          <p:cNvPr id="8" name="Picture 8" descr="Картинка 94 из 132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54072" y="5000636"/>
            <a:ext cx="2989928" cy="1857364"/>
          </a:xfrm>
          <a:prstGeom prst="rect">
            <a:avLst/>
          </a:prstGeom>
          <a:noFill/>
        </p:spPr>
      </p:pic>
      <p:pic>
        <p:nvPicPr>
          <p:cNvPr id="11" name="Picture 8" descr="Картинка 94 из 132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1571604" y="3643264"/>
            <a:ext cx="1357322" cy="3214736"/>
          </a:xfrm>
          <a:prstGeom prst="rect">
            <a:avLst/>
          </a:prstGeom>
          <a:noFill/>
        </p:spPr>
      </p:pic>
      <p:pic>
        <p:nvPicPr>
          <p:cNvPr id="12" name="Picture 6" descr="Картинка 54 из 137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-10000"/>
          </a:blip>
          <a:srcRect/>
          <a:stretch>
            <a:fillRect/>
          </a:stretch>
        </p:blipFill>
        <p:spPr bwMode="auto">
          <a:xfrm rot="965314">
            <a:off x="1273542" y="354467"/>
            <a:ext cx="1953915" cy="2765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Картинка 3 из 32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429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285728"/>
            <a:ext cx="3857652" cy="7143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4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СПАСЕНИЕ</a:t>
            </a:r>
          </a:p>
          <a:p>
            <a:pPr>
              <a:lnSpc>
                <a:spcPct val="170000"/>
              </a:lnSpc>
            </a:pPr>
            <a:endParaRPr lang="ru-RU" dirty="0"/>
          </a:p>
        </p:txBody>
      </p:sp>
      <p:pic>
        <p:nvPicPr>
          <p:cNvPr id="4" name="Picture 8" descr="Картинка 94 из 132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2458964"/>
            <a:ext cx="1857356" cy="4399036"/>
          </a:xfrm>
          <a:prstGeom prst="rect">
            <a:avLst/>
          </a:prstGeom>
          <a:noFill/>
        </p:spPr>
      </p:pic>
      <p:pic>
        <p:nvPicPr>
          <p:cNvPr id="5" name="Picture 8" descr="Картинка 94 из 132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816862" y="3714752"/>
            <a:ext cx="1327138" cy="3143248"/>
          </a:xfrm>
          <a:prstGeom prst="rect">
            <a:avLst/>
          </a:prstGeom>
          <a:noFill/>
        </p:spPr>
      </p:pic>
      <p:pic>
        <p:nvPicPr>
          <p:cNvPr id="6" name="Picture 8" descr="Картинка 94 из 132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905377"/>
            <a:ext cx="3143272" cy="1952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000628" y="3429000"/>
            <a:ext cx="4000528" cy="23083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1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Глаза девчонки семилетней</a:t>
            </a:r>
          </a:p>
          <a:p>
            <a:pPr marL="0" marR="0" lvl="0" indent="571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два померкших огонька.</a:t>
            </a:r>
            <a:endParaRPr lang="ru-RU" sz="1600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71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детском личике заметна</a:t>
            </a:r>
            <a:endParaRPr lang="ru-RU" sz="1600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71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Большая, тяжкая тоска.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71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Она молчит, о чем ни спросишь,</a:t>
            </a:r>
            <a:endParaRPr lang="ru-RU" sz="1600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71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Пошутишь с ней – молчит в ответ,</a:t>
            </a:r>
            <a:endParaRPr lang="ru-RU" sz="1600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71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будто ей не семь, не восемь,</a:t>
            </a:r>
            <a:endParaRPr lang="ru-RU" sz="1600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71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много, много горьких лет.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571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А.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Барто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4429132"/>
            <a:ext cx="3040900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714488"/>
            <a:ext cx="3213100" cy="228123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5" descr="13_warkids_5155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9058" y="285728"/>
            <a:ext cx="3673475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1_1255956600_war_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14744" y="3071810"/>
            <a:ext cx="1770063" cy="302577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Скругленный прямоугольник 7"/>
          <p:cNvSpPr/>
          <p:nvPr/>
        </p:nvSpPr>
        <p:spPr>
          <a:xfrm>
            <a:off x="571472" y="214290"/>
            <a:ext cx="3071834" cy="14287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ВОЙНА В ГЛАЗАХ ДЕТЕЙ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1" name="Picture 8" descr="Картинка 94 из 132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9322" y="4772264"/>
            <a:ext cx="3357554" cy="2085736"/>
          </a:xfrm>
          <a:prstGeom prst="rect">
            <a:avLst/>
          </a:prstGeom>
          <a:noFill/>
        </p:spPr>
      </p:pic>
      <p:pic>
        <p:nvPicPr>
          <p:cNvPr id="12" name="Picture 8" descr="Картинка 94 из 132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2928926" y="3714752"/>
            <a:ext cx="1327138" cy="3143248"/>
          </a:xfrm>
          <a:prstGeom prst="rect">
            <a:avLst/>
          </a:prstGeom>
          <a:noFill/>
        </p:spPr>
      </p:pic>
      <p:pic>
        <p:nvPicPr>
          <p:cNvPr id="13" name="Picture 8" descr="Картинка 94 из 132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7286644" y="2571744"/>
            <a:ext cx="1327138" cy="31432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429000"/>
            <a:ext cx="2071702" cy="1783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1357298"/>
            <a:ext cx="4114800" cy="18573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ЭВАКУАЦИЯ</a:t>
            </a:r>
            <a:b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НА УРАЛ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3bf78d6244bc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642918"/>
            <a:ext cx="4207241" cy="304323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Дорога жизни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3929066"/>
            <a:ext cx="3163979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yashin06_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71538" y="4143380"/>
            <a:ext cx="3274242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8" descr="Картинка 94 из 132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4143372" y="3714752"/>
            <a:ext cx="1327138" cy="3143248"/>
          </a:xfrm>
          <a:prstGeom prst="rect">
            <a:avLst/>
          </a:prstGeom>
          <a:noFill/>
        </p:spPr>
      </p:pic>
      <p:pic>
        <p:nvPicPr>
          <p:cNvPr id="8" name="Picture 8" descr="Картинка 94 из 132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876308"/>
            <a:ext cx="1714480" cy="2981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36" y="3643314"/>
            <a:ext cx="3688925" cy="23574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1428736"/>
            <a:ext cx="3531766" cy="23574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1571612"/>
            <a:ext cx="3214710" cy="21024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572528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Из воспоминаний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Валентины Ивановны </a:t>
            </a:r>
            <a:r>
              <a:rPr lang="ru-RU" sz="4000" b="1" dirty="0" err="1" smtClean="0">
                <a:solidFill>
                  <a:srgbClr val="FF0000"/>
                </a:solidFill>
              </a:rPr>
              <a:t>Потарайко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6143644"/>
            <a:ext cx="835824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фашистских лагерях смерти погибло очень много детей.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7" name="Picture 8" descr="Картинка 94 из 132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52" y="2000240"/>
            <a:ext cx="2382454" cy="4143380"/>
          </a:xfrm>
          <a:prstGeom prst="rect">
            <a:avLst/>
          </a:prstGeom>
          <a:noFill/>
        </p:spPr>
      </p:pic>
      <p:pic>
        <p:nvPicPr>
          <p:cNvPr id="8" name="Picture 8" descr="Картинка 94 из 132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42908" y="1422520"/>
            <a:ext cx="2714644" cy="4721100"/>
          </a:xfrm>
          <a:prstGeom prst="rect">
            <a:avLst/>
          </a:prstGeom>
          <a:noFill/>
        </p:spPr>
      </p:pic>
      <p:pic>
        <p:nvPicPr>
          <p:cNvPr id="9" name="Picture 8" descr="Картинка 94 из 132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298" y="1500174"/>
            <a:ext cx="3500462" cy="2174512"/>
          </a:xfrm>
          <a:prstGeom prst="rect">
            <a:avLst/>
          </a:prstGeom>
          <a:noFill/>
        </p:spPr>
      </p:pic>
      <p:pic>
        <p:nvPicPr>
          <p:cNvPr id="10" name="Рисунок 9" descr="Жизнь против смерти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3714751"/>
            <a:ext cx="2071702" cy="23720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1">
                <a:lumMod val="8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Рисунок 4" descr="Дети в концлагере 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43570" y="3857628"/>
            <a:ext cx="3237587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1">
                <a:lumMod val="8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Рисунок 6" descr="Уцелевшие узники из Детского блока №66 специальных бараков, где содержались дети в Бухенвальде, вскоре после освобождения. Германия, после 11 апреля 1945 года.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14612" y="1500174"/>
            <a:ext cx="3043293" cy="21745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1">
                <a:lumMod val="8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Картинка 30 из 278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00174"/>
            <a:ext cx="8286808" cy="4606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84" name="Picture 8" descr="Картинка 94 из 132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1857364"/>
            <a:ext cx="3286148" cy="33800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00464" y="5000636"/>
            <a:ext cx="5143536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+mj-lt"/>
              </a:rPr>
              <a:t>Мы свою победу выстрадали честно,</a:t>
            </a:r>
            <a:br>
              <a:rPr lang="ru-RU" b="1" dirty="0" smtClean="0">
                <a:latin typeface="+mj-lt"/>
              </a:rPr>
            </a:br>
            <a:r>
              <a:rPr lang="ru-RU" b="1" dirty="0" smtClean="0">
                <a:latin typeface="+mj-lt"/>
              </a:rPr>
              <a:t>Преданы святому кровному родству.</a:t>
            </a:r>
            <a:br>
              <a:rPr lang="ru-RU" b="1" dirty="0" smtClean="0">
                <a:latin typeface="+mj-lt"/>
              </a:rPr>
            </a:br>
            <a:r>
              <a:rPr lang="ru-RU" b="1" dirty="0" smtClean="0">
                <a:latin typeface="+mj-lt"/>
              </a:rPr>
              <a:t>В каждом новом доме, в каждой новой песне</a:t>
            </a:r>
            <a:br>
              <a:rPr lang="ru-RU" b="1" dirty="0" smtClean="0">
                <a:latin typeface="+mj-lt"/>
              </a:rPr>
            </a:br>
            <a:r>
              <a:rPr lang="ru-RU" b="1" dirty="0" smtClean="0">
                <a:latin typeface="+mj-lt"/>
              </a:rPr>
              <a:t>Помните ушедших в битву за Москву!</a:t>
            </a:r>
            <a:endParaRPr lang="ru-RU" b="1" dirty="0">
              <a:latin typeface="+mj-l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71604" y="285728"/>
            <a:ext cx="6143668" cy="11540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Минута молчания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593</TotalTime>
  <Words>268</Words>
  <Application>Microsoft Office PowerPoint</Application>
  <PresentationFormat>Экран (4:3)</PresentationFormat>
  <Paragraphs>46</Paragraphs>
  <Slides>14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Потерянное  детство</vt:lpstr>
      <vt:lpstr>Слайд 3</vt:lpstr>
      <vt:lpstr>Слайд 4</vt:lpstr>
      <vt:lpstr>Слайд 5</vt:lpstr>
      <vt:lpstr>Слайд 6</vt:lpstr>
      <vt:lpstr>ЭВАКУАЦИЯ  НА УРАЛ</vt:lpstr>
      <vt:lpstr>Слайд 8</vt:lpstr>
      <vt:lpstr>Слайд 9</vt:lpstr>
      <vt:lpstr>Всё для фронта всё для победы</vt:lpstr>
      <vt:lpstr>ТЫЛ</vt:lpstr>
      <vt:lpstr>Слайд 12</vt:lpstr>
      <vt:lpstr>Воспитанники детских домов</vt:lpstr>
      <vt:lpstr>Слайд 14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ДЕТИ В ТЫЛУ</dc:title>
  <dc:creator>дом</dc:creator>
  <cp:lastModifiedBy>дом</cp:lastModifiedBy>
  <cp:revision>77</cp:revision>
  <dcterms:created xsi:type="dcterms:W3CDTF">2010-04-11T15:41:02Z</dcterms:created>
  <dcterms:modified xsi:type="dcterms:W3CDTF">2010-05-06T15:49:58Z</dcterms:modified>
</cp:coreProperties>
</file>