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7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8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2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3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7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8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8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0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539E-907E-405E-8467-53A221DEC6E2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ACDFF-05CC-4BF3-A124-F3BA70AE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8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3 б класс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Галина Уланова – великая балерина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Кл. руководитель Богданова А.Г.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589240"/>
            <a:ext cx="6400800" cy="9829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00"/>
            <a:ext cx="6096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0" y="0"/>
            <a:ext cx="467014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680520" cy="3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27384"/>
            <a:ext cx="4590256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1136"/>
            <a:ext cx="6113312" cy="68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" y="0"/>
            <a:ext cx="9144000" cy="69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"/>
            <a:ext cx="5256584" cy="68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3 б класс Галина Уланова – великая балерина     Кл. руководитель Богданова А.Г.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б класс Галина Уланова – великая балерина     Кл. руководитель Богданова А.Г.</dc:title>
  <dc:creator>UserPC</dc:creator>
  <cp:lastModifiedBy>UserPC</cp:lastModifiedBy>
  <cp:revision>5</cp:revision>
  <dcterms:created xsi:type="dcterms:W3CDTF">2012-03-25T14:48:54Z</dcterms:created>
  <dcterms:modified xsi:type="dcterms:W3CDTF">2012-03-25T15:55:15Z</dcterms:modified>
</cp:coreProperties>
</file>