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4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4276B-91FA-4D38-BD1E-50EC9A43910E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DD86-6ED2-4DED-A51E-53E0509EE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9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FDD86-6ED2-4DED-A51E-53E0509EE5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3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08912B-929E-4F9E-AA35-B70EAF834F09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1FDD66-E3DA-4A0B-B4C2-303DE41A26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488832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Мир детства в прозе </a:t>
            </a:r>
            <a:br>
              <a:rPr lang="ru-RU" dirty="0" smtClean="0"/>
            </a:br>
            <a:r>
              <a:rPr lang="ru-RU" dirty="0" smtClean="0"/>
              <a:t>Владислава Петровича Крапивина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12961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Читательская конференция по прозе </a:t>
            </a:r>
            <a:r>
              <a:rPr lang="ru-RU" sz="3200" dirty="0" err="1" smtClean="0"/>
              <a:t>В.П.Крапивина</a:t>
            </a:r>
            <a:r>
              <a:rPr lang="ru-RU" sz="3200" dirty="0" smtClean="0"/>
              <a:t> в 6 классе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8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5688632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И </a:t>
            </a:r>
            <a:r>
              <a:rPr lang="ru-RU" sz="3200" dirty="0"/>
              <a:t>злость эта помогала ему брать метр за метром. Он не трус, пусть боятся другие...</a:t>
            </a:r>
            <a:br>
              <a:rPr lang="ru-RU" sz="3200" dirty="0"/>
            </a:br>
            <a:r>
              <a:rPr lang="ru-RU" sz="3200" dirty="0"/>
              <a:t>“Трусов родила наша планета, все же ей выпала честь: есть мушкетеры</a:t>
            </a:r>
            <a:r>
              <a:rPr lang="ru-RU" sz="3200" dirty="0" smtClean="0"/>
              <a:t>...”</a:t>
            </a:r>
            <a:r>
              <a:rPr lang="ru-RU" sz="3200" dirty="0"/>
              <a:t> Есть слова, от которых щиплет в глазах и хочется вскочить на коня, чтобы мчаться в атаку. Есть такие песни. А как назывался тот фильм? Да, “Двадцать лет спустя”. Непонятное название. А все остальное понятно.</a:t>
            </a:r>
            <a:br>
              <a:rPr lang="ru-RU" sz="3200" dirty="0"/>
            </a:br>
            <a:r>
              <a:rPr lang="ru-RU" sz="3200" dirty="0"/>
              <a:t>Есть мушкетеры, есть...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867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зарождается настоящая дружба?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4021906" cy="367240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61451"/>
            <a:ext cx="3803650" cy="3633699"/>
          </a:xfrm>
        </p:spPr>
      </p:pic>
    </p:spTree>
    <p:extLst>
      <p:ext uri="{BB962C8B-B14F-4D97-AF65-F5344CB8AC3E}">
        <p14:creationId xmlns:p14="http://schemas.microsoft.com/office/powerpoint/2010/main" val="19262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728192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2800" dirty="0" smtClean="0"/>
              <a:t>Дети </a:t>
            </a:r>
            <a:r>
              <a:rPr lang="ru-RU" sz="2800" dirty="0"/>
              <a:t>12 лет должный уметь поддерживать дружбу, учиться дружить и с мальчиками и с девочками.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1534"/>
            <a:ext cx="3803650" cy="257353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67255"/>
            <a:ext cx="3803650" cy="2622090"/>
          </a:xfrm>
        </p:spPr>
      </p:pic>
    </p:spTree>
    <p:extLst>
      <p:ext uri="{BB962C8B-B14F-4D97-AF65-F5344CB8AC3E}">
        <p14:creationId xmlns:p14="http://schemas.microsoft.com/office/powerpoint/2010/main" val="13689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«Та сторона, где ветер»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 дружбе</a:t>
            </a:r>
          </a:p>
          <a:p>
            <a:r>
              <a:rPr lang="ru-RU" dirty="0" smtClean="0"/>
              <a:t>О жизненных целях</a:t>
            </a:r>
          </a:p>
          <a:p>
            <a:r>
              <a:rPr lang="ru-RU" dirty="0" smtClean="0"/>
              <a:t>Умении признавать и исправлять свои ошибки</a:t>
            </a:r>
          </a:p>
          <a:p>
            <a:r>
              <a:rPr lang="ru-RU" dirty="0" smtClean="0"/>
              <a:t>О родителях и детях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Человек, даже маленький, сможет преодолеть любые трудности , если ставит перед собой достойную цель и знает , чего хочет добиться в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13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163100"/>
          </a:xfrm>
        </p:spPr>
        <p:txBody>
          <a:bodyPr/>
          <a:lstStyle/>
          <a:p>
            <a:r>
              <a:rPr lang="ru-RU" b="1" dirty="0"/>
              <a:t>?</a:t>
            </a:r>
            <a:r>
              <a:rPr lang="ru-RU" dirty="0"/>
              <a:t> Что заставило Генку добросовестно и добровольно учить английский?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756263" cy="4392488"/>
          </a:xfrm>
        </p:spPr>
        <p:txBody>
          <a:bodyPr/>
          <a:lstStyle/>
          <a:p>
            <a:r>
              <a:rPr lang="ru-RU" sz="2800" dirty="0" smtClean="0"/>
              <a:t>Я сначала не любил ветер…Только </a:t>
            </a:r>
            <a:r>
              <a:rPr lang="ru-RU" sz="2800" dirty="0"/>
              <a:t>уж потом полюбил, когда понял... От ветра знаешь как погода зависит! Конечно... есть еще разные внешние признаки. Например, цвет неба, форма облаков. Облака - это ведь важно: перистые, кучевые, слоистые. Только ведь скажут, если надо, верно? Не один же я буду.</a:t>
            </a:r>
            <a:br>
              <a:rPr lang="ru-RU" sz="2800" dirty="0"/>
            </a:br>
            <a:r>
              <a:rPr lang="ru-RU" sz="2800" b="1" dirty="0"/>
              <a:t>? Какая сторона характера Владика раскрывается в этом эпизоде?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5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39164"/>
          </a:xfrm>
        </p:spPr>
        <p:txBody>
          <a:bodyPr/>
          <a:lstStyle/>
          <a:p>
            <a:r>
              <a:rPr lang="ru-RU" sz="4000" dirty="0"/>
              <a:t>То, что было раньше - зловещее наступление грозы, молнии над головой, оглушительный треск разрядов, - показалось теперь смешными пустяками и забылось мгновенно. Генка увидел по-настоящему страшное.</a:t>
            </a:r>
            <a:br>
              <a:rPr lang="ru-RU" sz="4000" dirty="0"/>
            </a:br>
            <a:r>
              <a:rPr lang="ru-RU" sz="4000" b="1" dirty="0"/>
              <a:t>? Что так испугало Генку?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526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836712"/>
            <a:ext cx="7756263" cy="5472608"/>
          </a:xfrm>
        </p:spPr>
        <p:txBody>
          <a:bodyPr/>
          <a:lstStyle/>
          <a:p>
            <a:r>
              <a:rPr lang="ru-RU" sz="2400" dirty="0"/>
              <a:t>Ладно, - ответил Яшка и встал. - Мозги... Я хоть на второй год не оставался.</a:t>
            </a:r>
            <a:br>
              <a:rPr lang="ru-RU" sz="2400" dirty="0"/>
            </a:br>
            <a:r>
              <a:rPr lang="ru-RU" sz="2400" dirty="0"/>
              <a:t>Он ждал, что теперь-то Генка взорвется. Но, листая страницы в конце учебника, где был словарь, Генка хладнокровно произнес:</a:t>
            </a:r>
            <a:br>
              <a:rPr lang="ru-RU" sz="2400" dirty="0"/>
            </a:br>
            <a:r>
              <a:rPr lang="ru-RU" sz="2400" dirty="0" smtClean="0"/>
              <a:t>-А </a:t>
            </a:r>
            <a:r>
              <a:rPr lang="ru-RU" sz="2400" dirty="0"/>
              <a:t>кто оставался?</a:t>
            </a:r>
            <a:br>
              <a:rPr lang="ru-RU" sz="2400" dirty="0"/>
            </a:br>
            <a:r>
              <a:rPr lang="ru-RU" sz="2400" dirty="0"/>
              <a:t>Это было совсем непонятно. </a:t>
            </a:r>
            <a:r>
              <a:rPr lang="ru-RU" sz="2400" b="1" dirty="0"/>
              <a:t>Он стал какой-то непрошибаемый. </a:t>
            </a:r>
            <a:r>
              <a:rPr lang="ru-RU" sz="2400" dirty="0"/>
              <a:t>От такой неожиданности Яшкина обида исчезла, осталось только удивление. Но Генка сидел к нему спиной и разговаривать не собирался.</a:t>
            </a:r>
            <a:br>
              <a:rPr lang="ru-RU" sz="2400" dirty="0"/>
            </a:br>
            <a:r>
              <a:rPr lang="ru-RU" sz="2400" dirty="0"/>
              <a:t>Яшка толкнул плечом дверь:</a:t>
            </a:r>
            <a:br>
              <a:rPr lang="ru-RU" sz="2400" dirty="0"/>
            </a:br>
            <a:r>
              <a:rPr lang="ru-RU" sz="2400" dirty="0"/>
              <a:t>Пойду я...</a:t>
            </a:r>
            <a:br>
              <a:rPr lang="ru-RU" sz="2400" dirty="0"/>
            </a:br>
            <a:r>
              <a:rPr lang="ru-RU" sz="2400" b="1" dirty="0"/>
              <a:t>? Что так изменило Генку?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90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39164"/>
          </a:xfrm>
        </p:spPr>
        <p:txBody>
          <a:bodyPr/>
          <a:lstStyle/>
          <a:p>
            <a:r>
              <a:rPr lang="ru-RU" sz="2800" dirty="0" smtClean="0"/>
              <a:t>…он </a:t>
            </a:r>
            <a:r>
              <a:rPr lang="ru-RU" sz="2800" dirty="0"/>
              <a:t>у всех на глазах катался на лыжах-коротышках с откоса за </a:t>
            </a:r>
            <a:r>
              <a:rPr lang="ru-RU" sz="2800" dirty="0" smtClean="0"/>
              <a:t>пристанью… </a:t>
            </a:r>
            <a:r>
              <a:rPr lang="ru-RU" sz="2800" dirty="0"/>
              <a:t>Все топтались наверху, а он взял да и ахнул вниз, бросив при этом непонятные слова: “Трусов родила наша планета...” Левую лыжу потом так и не нашли в снегу... А может быть, после того, как он сцепился с одним пятиклассником и держался, пока не подоспели Генка, Шурик и Антон Калинов? Или просто потому, что девять лет гораздо больше, чем восемь?</a:t>
            </a:r>
            <a:br>
              <a:rPr lang="ru-RU" sz="2800" dirty="0"/>
            </a:br>
            <a:r>
              <a:rPr lang="ru-RU" sz="2800" b="1" dirty="0"/>
              <a:t>? О ком из героев?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95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745505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>Да так. Из-за разговора. На истории. Есть у нас учительница. Ты, наверно, ее видел: такая, с бородавкой.</a:t>
            </a:r>
            <a:br>
              <a:rPr lang="ru-RU" dirty="0"/>
            </a:br>
            <a:r>
              <a:rPr lang="ru-RU" dirty="0"/>
              <a:t>На носу бородавка...</a:t>
            </a:r>
            <a:br>
              <a:rPr lang="ru-RU" dirty="0"/>
            </a:br>
            <a:r>
              <a:rPr lang="ru-RU" dirty="0"/>
              <a:t>На носу... Изображает из себя профессоршу, а на самом деле...</a:t>
            </a:r>
            <a:br>
              <a:rPr lang="ru-RU" dirty="0"/>
            </a:br>
            <a:r>
              <a:rPr lang="ru-RU" dirty="0"/>
              <a:t>Вспоминать не хочется. Не столько по истории рассказывает, сколько лекции по воспитанию читает. Тоска заупокойная...</a:t>
            </a:r>
            <a:br>
              <a:rPr lang="ru-RU" dirty="0"/>
            </a:br>
            <a:r>
              <a:rPr lang="ru-RU" dirty="0"/>
              <a:t>“Ну и Шурка!” - ахнул про себя Илька.</a:t>
            </a:r>
            <a:br>
              <a:rPr lang="ru-RU" dirty="0"/>
            </a:br>
            <a:r>
              <a:rPr lang="ru-RU" dirty="0"/>
              <a:t>И сегодня тоже завелась... - Шурик передохнул и гнусавым голосом начал: “Мне совершенно непонятно легкомыслие и беспечность нынешних школьников. Совершая необдуманные поступки, они не желают представить, какой результат может повлечь за собой такой поступок. У вас уже есть печальный пример.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</p:spPr>
        <p:txBody>
          <a:bodyPr/>
          <a:lstStyle/>
          <a:p>
            <a:r>
              <a:rPr lang="ru-RU" dirty="0" smtClean="0"/>
              <a:t>Учителя и ученики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38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По </a:t>
            </a:r>
            <a:r>
              <a:rPr lang="ru-RU" sz="4400" b="1" dirty="0" smtClean="0"/>
              <a:t>чтению</a:t>
            </a:r>
            <a:r>
              <a:rPr lang="ru-RU" sz="4400" dirty="0" smtClean="0"/>
              <a:t> можно узнать и определить человека. Ибо каждый человек есть то, </a:t>
            </a:r>
            <a:r>
              <a:rPr lang="ru-RU" sz="4400" b="1" dirty="0" smtClean="0"/>
              <a:t>что он читает</a:t>
            </a:r>
            <a:r>
              <a:rPr lang="ru-RU" sz="4400" dirty="0" smtClean="0"/>
              <a:t>, и все мы становимся неизменно тем, что мы </a:t>
            </a:r>
            <a:r>
              <a:rPr lang="ru-RU" sz="4400" b="1" i="1" dirty="0" smtClean="0"/>
              <a:t>вычитываем</a:t>
            </a:r>
            <a:r>
              <a:rPr lang="ru-RU" sz="4400" dirty="0" smtClean="0"/>
              <a:t> из прочитанного,- как бы букетом собранных нами в чтении цветов.  </a:t>
            </a:r>
            <a:br>
              <a:rPr lang="ru-RU" sz="4400" dirty="0" smtClean="0"/>
            </a:br>
            <a:r>
              <a:rPr lang="ru-RU" sz="4400" b="1" i="1" dirty="0" err="1" smtClean="0"/>
              <a:t>И.А.Ильин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 smtClean="0"/>
              <a:t>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61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34579" y="548681"/>
            <a:ext cx="3422483" cy="1584175"/>
          </a:xfrm>
        </p:spPr>
        <p:txBody>
          <a:bodyPr/>
          <a:lstStyle/>
          <a:p>
            <a:r>
              <a:rPr lang="ru-RU" dirty="0" err="1" smtClean="0"/>
              <a:t>В.П.Крапивин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«Та сторона, где ветер»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5606">
            <a:off x="971600" y="1297157"/>
            <a:ext cx="3836938" cy="3355979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034579" y="2276872"/>
            <a:ext cx="3411725" cy="3844229"/>
          </a:xfrm>
        </p:spPr>
        <p:txBody>
          <a:bodyPr>
            <a:normAutofit/>
          </a:bodyPr>
          <a:lstStyle/>
          <a:p>
            <a:r>
              <a:rPr lang="ru-RU" sz="2400" dirty="0"/>
              <a:t>Это повесть о мальчишках с верными и смелыми сердцами, о настоящей дружбе, о том, как научиться любить и понимать друг друга, сопереживать и вовремя приходить на помощь.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74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64896" cy="5040560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Нет </a:t>
            </a:r>
            <a:r>
              <a:rPr lang="ru-RU" sz="3200" dirty="0"/>
              <a:t>книг, которые читать </a:t>
            </a:r>
            <a:r>
              <a:rPr lang="ru-RU" sz="3200" dirty="0" smtClean="0"/>
              <a:t>рано</a:t>
            </a:r>
            <a:br>
              <a:rPr lang="ru-RU" sz="3200" dirty="0" smtClean="0"/>
            </a:br>
            <a:r>
              <a:rPr lang="ru-RU" sz="3200" dirty="0" smtClean="0"/>
              <a:t> 2.Есть </a:t>
            </a:r>
            <a:r>
              <a:rPr lang="ru-RU" sz="3200" dirty="0"/>
              <a:t>книги, которые читать поздно</a:t>
            </a:r>
            <a:br>
              <a:rPr lang="ru-RU" sz="3200" dirty="0"/>
            </a:br>
            <a:r>
              <a:rPr lang="ru-RU" sz="3200" dirty="0" smtClean="0"/>
              <a:t>3.Именно </a:t>
            </a:r>
            <a:r>
              <a:rPr lang="ru-RU" sz="3200" dirty="0"/>
              <a:t>в отрочестве нужно составить список книг, которые обязательно нужно успеть прочесть. Составить </a:t>
            </a:r>
            <a:r>
              <a:rPr lang="ru-RU" sz="3200" dirty="0" smtClean="0"/>
              <a:t>- и </a:t>
            </a:r>
            <a:r>
              <a:rPr lang="ru-RU" sz="3200" dirty="0"/>
              <a:t>после </a:t>
            </a:r>
            <a:r>
              <a:rPr lang="ru-RU" sz="3200" dirty="0" smtClean="0"/>
              <a:t>этого отказаться от всякой чепухи, которой сейчас везде -  навалом.</a:t>
            </a:r>
            <a:br>
              <a:rPr lang="ru-RU" sz="3200" dirty="0" smtClean="0"/>
            </a:br>
            <a:r>
              <a:rPr lang="en-US" sz="3200" dirty="0" smtClean="0"/>
              <a:t>     </a:t>
            </a:r>
            <a:r>
              <a:rPr lang="ru-RU" sz="3200" i="1" dirty="0" smtClean="0"/>
              <a:t>Маргарита </a:t>
            </a:r>
            <a:r>
              <a:rPr lang="ru-RU" sz="3200" i="1" dirty="0" err="1" smtClean="0"/>
              <a:t>Чуданова</a:t>
            </a:r>
            <a:r>
              <a:rPr lang="ru-RU" sz="3200" i="1" dirty="0" smtClean="0"/>
              <a:t> </a:t>
            </a:r>
            <a:r>
              <a:rPr lang="en-US" sz="3200" i="1" dirty="0" smtClean="0"/>
              <a:t> </a:t>
            </a:r>
            <a:r>
              <a:rPr lang="ru-RU" sz="3200" i="1" dirty="0" smtClean="0"/>
              <a:t>«Не для взрослых. Время читать. Полка </a:t>
            </a:r>
            <a:r>
              <a:rPr lang="en-US" sz="3200" i="1" dirty="0" smtClean="0"/>
              <a:t>I</a:t>
            </a:r>
            <a:r>
              <a:rPr lang="ru-RU" sz="3200" i="1" dirty="0" smtClean="0"/>
              <a:t>»</a:t>
            </a:r>
            <a:r>
              <a:rPr lang="en-US" sz="3200" i="1" dirty="0" smtClean="0"/>
              <a:t> 2009 </a:t>
            </a:r>
            <a:r>
              <a:rPr lang="ru-RU" sz="3200" i="1" dirty="0" smtClean="0"/>
              <a:t>год</a:t>
            </a:r>
            <a:br>
              <a:rPr lang="ru-RU" sz="3200" i="1" dirty="0" smtClean="0"/>
            </a:br>
            <a:endParaRPr lang="ru-RU" sz="3200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552728" cy="7920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j-lt"/>
              </a:rPr>
              <a:t>3 закона чтения</a:t>
            </a:r>
            <a:endParaRPr lang="ru-RU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17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476671"/>
            <a:ext cx="4032448" cy="1224137"/>
          </a:xfrm>
        </p:spPr>
        <p:txBody>
          <a:bodyPr/>
          <a:lstStyle/>
          <a:p>
            <a:r>
              <a:rPr lang="ru-RU" b="1" dirty="0" smtClean="0"/>
              <a:t>Владислав Петрович Крапивин- писатель и педагог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4116388" cy="518872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0" y="1700808"/>
            <a:ext cx="4320480" cy="4320480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Родился в г. Тюмени  14 октября 1938 года в семье педагогов Петра Федоровича и Ольги Петровны Крапивиных. В 1956 году поступил на факультет журналистики Уральского государственного университета им. А. М. Горького. Во время обучения в университете был зачислен в штат газеты </a:t>
            </a:r>
            <a:r>
              <a:rPr lang="ru-RU" sz="2400" dirty="0"/>
              <a:t> "Вечерний Свердловск</a:t>
            </a:r>
            <a:r>
              <a:rPr lang="ru-RU" sz="2400" dirty="0" smtClean="0"/>
              <a:t>".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844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2132856"/>
            <a:ext cx="8409257" cy="4176463"/>
          </a:xfrm>
        </p:spPr>
        <p:txBody>
          <a:bodyPr>
            <a:normAutofit/>
          </a:bodyPr>
          <a:lstStyle/>
          <a:p>
            <a:r>
              <a:rPr lang="ru-RU" dirty="0"/>
              <a:t>Период человеческого развития, когда он учится понимать окружающий </a:t>
            </a:r>
            <a:r>
              <a:rPr lang="ru-RU" dirty="0" smtClean="0"/>
              <a:t>мир, хотя </a:t>
            </a:r>
            <a:r>
              <a:rPr lang="ru-RU" dirty="0"/>
              <a:t>временные рамки последней стадии индивидуальны, непостоянны во времени и зависят от принятой системы возрастной </a:t>
            </a:r>
            <a:r>
              <a:rPr lang="ru-RU" dirty="0" smtClean="0"/>
              <a:t>периодизации.</a:t>
            </a:r>
          </a:p>
          <a:p>
            <a:r>
              <a:rPr lang="ru-RU" b="1" dirty="0"/>
              <a:t>Детство принято подразделять на четыре периода:</a:t>
            </a:r>
          </a:p>
          <a:p>
            <a:r>
              <a:rPr lang="ru-RU" dirty="0"/>
              <a:t>младенчество, от рождения до одного года</a:t>
            </a:r>
          </a:p>
          <a:p>
            <a:r>
              <a:rPr lang="ru-RU" dirty="0"/>
              <a:t>раннее детство, от года до 3 лет</a:t>
            </a:r>
          </a:p>
          <a:p>
            <a:r>
              <a:rPr lang="ru-RU" dirty="0"/>
              <a:t>дошкольный возраст, от 3 до 6-7 лет</a:t>
            </a:r>
          </a:p>
          <a:p>
            <a:r>
              <a:rPr lang="ru-RU" dirty="0"/>
              <a:t>школьный возраст с 6-7 до 15 лет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ru-RU" dirty="0" smtClean="0"/>
              <a:t>Детство - это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Любовь родителей</a:t>
            </a:r>
          </a:p>
          <a:p>
            <a:r>
              <a:rPr lang="ru-RU" dirty="0" smtClean="0"/>
              <a:t>Настоящие друзья</a:t>
            </a:r>
          </a:p>
          <a:p>
            <a:r>
              <a:rPr lang="ru-RU" dirty="0" smtClean="0"/>
              <a:t>Общение со сверстниками</a:t>
            </a:r>
          </a:p>
          <a:p>
            <a:r>
              <a:rPr lang="ru-RU" dirty="0" smtClean="0"/>
              <a:t>Развлечения или увлечения</a:t>
            </a:r>
          </a:p>
          <a:p>
            <a:r>
              <a:rPr lang="ru-RU" dirty="0" smtClean="0"/>
              <a:t>Дружба</a:t>
            </a:r>
          </a:p>
          <a:p>
            <a:r>
              <a:rPr lang="ru-RU" dirty="0" smtClean="0"/>
              <a:t>Успехи в учёбе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15958" cy="1054250"/>
          </a:xfrm>
        </p:spPr>
        <p:txBody>
          <a:bodyPr/>
          <a:lstStyle/>
          <a:p>
            <a:r>
              <a:rPr lang="ru-RU" sz="4000" dirty="0" smtClean="0"/>
              <a:t>Что важно для ребёнка в </a:t>
            </a:r>
            <a:r>
              <a:rPr lang="ru-RU" sz="4000" dirty="0" smtClean="0"/>
              <a:t>10-12 </a:t>
            </a:r>
            <a:r>
              <a:rPr lang="ru-RU" sz="4000" dirty="0" smtClean="0"/>
              <a:t>лет?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863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этом возрасте дети уже должны считаться с другими, адекватно реагировать на окружающих, прислушиваться к мнению ближнего. В этом возрасте должна увеличиться независимость по отношению к педагогам и родителям. Дети </a:t>
            </a:r>
            <a:r>
              <a:rPr lang="ru-RU" sz="2800" dirty="0" smtClean="0"/>
              <a:t>11 </a:t>
            </a:r>
            <a:r>
              <a:rPr lang="ru-RU" sz="2800" dirty="0"/>
              <a:t>лет уже  должны уметь планировать свой досуг сами и распоряжаться своим временем, в том числе, свободным, заполнять его с пользой и самостоятельно.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4800" dirty="0"/>
              <a:t>дети </a:t>
            </a:r>
            <a:r>
              <a:rPr lang="ru-RU" sz="4800" dirty="0" smtClean="0"/>
              <a:t>11 </a:t>
            </a:r>
            <a:r>
              <a:rPr lang="ru-RU" sz="4800" dirty="0"/>
              <a:t>лет и окружающие</a:t>
            </a:r>
          </a:p>
        </p:txBody>
      </p:sp>
    </p:spTree>
    <p:extLst>
      <p:ext uri="{BB962C8B-B14F-4D97-AF65-F5344CB8AC3E}">
        <p14:creationId xmlns:p14="http://schemas.microsoft.com/office/powerpoint/2010/main" val="6654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Уверенность в своих силах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50" y="2239963"/>
            <a:ext cx="2706749" cy="3876675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Физическая сила через занятия спортом</a:t>
            </a:r>
          </a:p>
          <a:p>
            <a:endParaRPr lang="ru-RU" dirty="0" smtClean="0"/>
          </a:p>
          <a:p>
            <a:r>
              <a:rPr lang="ru-RU" dirty="0" smtClean="0"/>
              <a:t>Вырабатывать силу воли</a:t>
            </a:r>
          </a:p>
          <a:p>
            <a:endParaRPr lang="ru-RU" dirty="0" smtClean="0"/>
          </a:p>
          <a:p>
            <a:r>
              <a:rPr lang="ru-RU" dirty="0" smtClean="0"/>
              <a:t>Учиться подавлять страх</a:t>
            </a:r>
          </a:p>
          <a:p>
            <a:endParaRPr lang="ru-RU" dirty="0" smtClean="0"/>
          </a:p>
          <a:p>
            <a:r>
              <a:rPr lang="ru-RU" dirty="0" smtClean="0"/>
              <a:t>Уверенность в своей правоте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4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731" y="4365104"/>
            <a:ext cx="7767021" cy="432047"/>
          </a:xfrm>
        </p:spPr>
        <p:txBody>
          <a:bodyPr/>
          <a:lstStyle/>
          <a:p>
            <a:r>
              <a:rPr lang="ru-RU" dirty="0" smtClean="0"/>
              <a:t>«Та сторона, где ветер»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type="body" sz="half" idx="2"/>
          </p:nvPr>
        </p:nvSpPr>
        <p:spPr>
          <a:xfrm>
            <a:off x="688489" y="4797152"/>
            <a:ext cx="7756264" cy="1584176"/>
          </a:xfrm>
        </p:spPr>
        <p:txBody>
          <a:bodyPr>
            <a:noAutofit/>
          </a:bodyPr>
          <a:lstStyle/>
          <a:p>
            <a:r>
              <a:rPr lang="ru-RU" sz="2400" dirty="0"/>
              <a:t>В жизни каждого человека случается беда. И порой кажется, что справиться с ней совершенно невозможно. Но </a:t>
            </a:r>
            <a:r>
              <a:rPr lang="ru-RU" sz="2400" dirty="0" smtClean="0"/>
              <a:t>несчастье </a:t>
            </a:r>
            <a:r>
              <a:rPr lang="ru-RU" sz="2400" dirty="0"/>
              <a:t>отступает, если рядом оказывается настоящий друг, который разделит с тобой твою боль, поможет выстоять, не сломаться.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r="276"/>
          <a:stretch>
            <a:fillRect/>
          </a:stretch>
        </p:blipFill>
        <p:spPr>
          <a:xfrm>
            <a:off x="2183792" y="666965"/>
            <a:ext cx="4772156" cy="3598016"/>
          </a:xfrm>
        </p:spPr>
      </p:pic>
    </p:spTree>
    <p:extLst>
      <p:ext uri="{BB962C8B-B14F-4D97-AF65-F5344CB8AC3E}">
        <p14:creationId xmlns:p14="http://schemas.microsoft.com/office/powerpoint/2010/main" val="40578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210</TotalTime>
  <Words>616</Words>
  <Application>Microsoft Office PowerPoint</Application>
  <PresentationFormat>Экран (4:3)</PresentationFormat>
  <Paragraphs>52</Paragraphs>
  <Slides>20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Твердый переплет</vt:lpstr>
      <vt:lpstr>Мир детства в прозе  Владислава Петровича Крапивина</vt:lpstr>
      <vt:lpstr> По чтению можно узнать и определить человека. Ибо каждый человек есть то, что он читает, и все мы становимся неизменно тем, что мы вычитываем из прочитанного,- как бы букетом собранных нами в чтении цветов.   И.А.Ильин                                                                   </vt:lpstr>
      <vt:lpstr>1. Нет книг, которые читать рано  2.Есть книги, которые читать поздно 3.Именно в отрочестве нужно составить список книг, которые обязательно нужно успеть прочесть. Составить - и после этого отказаться от всякой чепухи, которой сейчас везде -  навалом.      Маргарита Чуданова  «Не для взрослых. Время читать. Полка I» 2009 год </vt:lpstr>
      <vt:lpstr>Владислав Петрович Крапивин- писатель и педагог</vt:lpstr>
      <vt:lpstr>Детство - это</vt:lpstr>
      <vt:lpstr>Что важно для ребёнка в 10-12 лет?</vt:lpstr>
      <vt:lpstr> дети 11 лет и окружающие</vt:lpstr>
      <vt:lpstr>Уверенность в своих силах</vt:lpstr>
      <vt:lpstr>«Та сторона, где ветер»</vt:lpstr>
      <vt:lpstr>  И злость эта помогала ему брать метр за метром. Он не трус, пусть боятся другие... “Трусов родила наша планета, все же ей выпала честь: есть мушкетеры...” Есть слова, от которых щиплет в глазах и хочется вскочить на коня, чтобы мчаться в атаку. Есть такие песни. А как назывался тот фильм? Да, “Двадцать лет спустя”. Непонятное название. А все остальное понятно. Есть мушкетеры, есть...  </vt:lpstr>
      <vt:lpstr>Как зарождается настоящая дружба?</vt:lpstr>
      <vt:lpstr> Дети 12 лет должный уметь поддерживать дружбу, учиться дружить и с мальчиками и с девочками. </vt:lpstr>
      <vt:lpstr>«Та сторона, где ветер»</vt:lpstr>
      <vt:lpstr>? Что заставило Генку добросовестно и добровольно учить английский? </vt:lpstr>
      <vt:lpstr>Я сначала не любил ветер…Только уж потом полюбил, когда понял... От ветра знаешь как погода зависит! Конечно... есть еще разные внешние признаки. Например, цвет неба, форма облаков. Облака - это ведь важно: перистые, кучевые, слоистые. Только ведь скажут, если надо, верно? Не один же я буду. ? Какая сторона характера Владика раскрывается в этом эпизоде? </vt:lpstr>
      <vt:lpstr>То, что было раньше - зловещее наступление грозы, молнии над головой, оглушительный треск разрядов, - показалось теперь смешными пустяками и забылось мгновенно. Генка увидел по-настоящему страшное. ? Что так испугало Генку?</vt:lpstr>
      <vt:lpstr>Ладно, - ответил Яшка и встал. - Мозги... Я хоть на второй год не оставался. Он ждал, что теперь-то Генка взорвется. Но, листая страницы в конце учебника, где был словарь, Генка хладнокровно произнес: -А кто оставался? Это было совсем непонятно. Он стал какой-то непрошибаемый. От такой неожиданности Яшкина обида исчезла, осталось только удивление. Но Генка сидел к нему спиной и разговаривать не собирался. Яшка толкнул плечом дверь: Пойду я... ? Что так изменило Генку? </vt:lpstr>
      <vt:lpstr>…он у всех на глазах катался на лыжах-коротышках с откоса за пристанью… Все топтались наверху, а он взял да и ахнул вниз, бросив при этом непонятные слова: “Трусов родила наша планета...” Левую лыжу потом так и не нашли в снегу... А может быть, после того, как он сцепился с одним пятиклассником и держался, пока не подоспели Генка, Шурик и Антон Калинов? Или просто потому, что девять лет гораздо больше, чем восемь? ? О ком из героев? </vt:lpstr>
      <vt:lpstr>Учителя и ученики</vt:lpstr>
      <vt:lpstr>В.П.Крапивин  «Та сторона, где ветер»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детства в прозе  Владислава Петровича Крапивина</dc:title>
  <dc:creator>VIP</dc:creator>
  <cp:lastModifiedBy>VIP</cp:lastModifiedBy>
  <cp:revision>23</cp:revision>
  <dcterms:created xsi:type="dcterms:W3CDTF">2013-12-19T17:47:05Z</dcterms:created>
  <dcterms:modified xsi:type="dcterms:W3CDTF">2015-01-16T21:05:00Z</dcterms:modified>
</cp:coreProperties>
</file>