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63" r:id="rId10"/>
    <p:sldId id="264" r:id="rId11"/>
    <p:sldId id="274" r:id="rId12"/>
    <p:sldId id="265" r:id="rId13"/>
    <p:sldId id="266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A161CB-474B-4C88-9DE4-EBB961E7F3A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2507AE-868D-4DA5-955F-27561620581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"/>
          <a:stretch/>
        </p:blipFill>
        <p:spPr bwMode="auto">
          <a:xfrm>
            <a:off x="6588224" y="2178005"/>
            <a:ext cx="1962150" cy="21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8005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079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Учебный проект</a:t>
            </a:r>
            <a:br>
              <a:rPr lang="ru-RU" b="1" dirty="0" smtClean="0"/>
            </a:br>
            <a:r>
              <a:rPr lang="ru-RU" b="1" dirty="0" smtClean="0"/>
              <a:t>ОГОНЬ – ДРУГ ИЛИ ВРАГ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346955"/>
            <a:ext cx="655272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Над   проектом  работали  учащиеся  1 класса </a:t>
            </a:r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/>
              <a:t>СОШ </a:t>
            </a:r>
            <a:r>
              <a:rPr lang="ru-RU" dirty="0" err="1"/>
              <a:t>с.Октябрьское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Усманского</a:t>
            </a:r>
            <a:r>
              <a:rPr lang="ru-RU" dirty="0" smtClean="0"/>
              <a:t> </a:t>
            </a:r>
            <a:r>
              <a:rPr lang="ru-RU" dirty="0"/>
              <a:t>р-на Липецкой области</a:t>
            </a:r>
          </a:p>
          <a:p>
            <a:r>
              <a:rPr lang="ru-RU" dirty="0"/>
              <a:t>Организатор проекта: Евстафьева Оксана </a:t>
            </a:r>
            <a:r>
              <a:rPr lang="ru-RU" dirty="0" smtClean="0"/>
              <a:t>Владимировна</a:t>
            </a:r>
          </a:p>
          <a:p>
            <a:r>
              <a:rPr lang="ru-RU" dirty="0" smtClean="0"/>
              <a:t>			2012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 smtClean="0"/>
              <a:t>Загадки</a:t>
            </a:r>
            <a:endParaRPr lang="ru-RU" sz="3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268760"/>
            <a:ext cx="5944704" cy="5112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/>
              <a:t>Жевать – не жую, а все поедаю.   </a:t>
            </a: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	(</a:t>
            </a:r>
            <a:r>
              <a:rPr lang="ru-RU" sz="2000" dirty="0"/>
              <a:t>огонь</a:t>
            </a:r>
            <a:r>
              <a:rPr lang="ru-RU" sz="2000" dirty="0" smtClean="0"/>
              <a:t>)</a:t>
            </a:r>
            <a:r>
              <a:rPr lang="ru-RU" sz="2000" dirty="0"/>
              <a:t> </a:t>
            </a:r>
          </a:p>
          <a:p>
            <a:pPr marL="82296" indent="0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темный-темный дом</a:t>
            </a:r>
          </a:p>
          <a:p>
            <a:pPr marL="82296" indent="0">
              <a:buNone/>
            </a:pPr>
            <a:r>
              <a:rPr lang="ru-RU" sz="2000" dirty="0"/>
              <a:t>Сто сестричек жмутся в нем</a:t>
            </a:r>
          </a:p>
          <a:p>
            <a:pPr marL="82296" indent="0">
              <a:buNone/>
            </a:pPr>
            <a:r>
              <a:rPr lang="ru-RU" sz="2000" dirty="0"/>
              <a:t>И любая из сестер</a:t>
            </a:r>
          </a:p>
          <a:p>
            <a:pPr marL="82296" indent="0">
              <a:buNone/>
            </a:pPr>
            <a:r>
              <a:rPr lang="ru-RU" sz="2000" dirty="0"/>
              <a:t>Может вспыхнуть как костер.  </a:t>
            </a: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	(</a:t>
            </a:r>
            <a:r>
              <a:rPr lang="ru-RU" sz="2000" dirty="0"/>
              <a:t>коробок спичек</a:t>
            </a:r>
            <a:r>
              <a:rPr lang="ru-RU" sz="2000" dirty="0" smtClean="0"/>
              <a:t>)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Красненький </a:t>
            </a:r>
            <a:r>
              <a:rPr lang="ru-RU" sz="2000" dirty="0"/>
              <a:t>петушок по улице бежит,</a:t>
            </a:r>
          </a:p>
          <a:p>
            <a:pPr marL="82296" indent="0">
              <a:buNone/>
            </a:pPr>
            <a:r>
              <a:rPr lang="ru-RU" sz="2000" dirty="0"/>
              <a:t>Где пройдет, останется уголек.     </a:t>
            </a: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	(</a:t>
            </a:r>
            <a:r>
              <a:rPr lang="ru-RU" sz="2000" dirty="0"/>
              <a:t>пожар)</a:t>
            </a:r>
          </a:p>
          <a:p>
            <a:pPr marL="82296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Вокруг </a:t>
            </a:r>
            <a:r>
              <a:rPr lang="ru-RU" sz="2000" dirty="0"/>
              <a:t>глаз и рук вьется,</a:t>
            </a:r>
          </a:p>
          <a:p>
            <a:pPr marL="82296" indent="0">
              <a:buNone/>
            </a:pPr>
            <a:r>
              <a:rPr lang="ru-RU" sz="2000" dirty="0"/>
              <a:t>А в руки не дается.   </a:t>
            </a: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	(</a:t>
            </a:r>
            <a:r>
              <a:rPr lang="ru-RU" sz="2000" dirty="0"/>
              <a:t>дым)</a:t>
            </a:r>
          </a:p>
          <a:p>
            <a:pPr marL="82296" indent="0">
              <a:buNone/>
            </a:pP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1296144" cy="111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15" y="3501008"/>
            <a:ext cx="1296144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"/>
          <a:stretch/>
        </p:blipFill>
        <p:spPr bwMode="auto">
          <a:xfrm>
            <a:off x="4986114" y="4378868"/>
            <a:ext cx="1962150" cy="21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2357" y="630996"/>
            <a:ext cx="5944704" cy="6110371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Жар-птица летает,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Золотые перья роняет.    </a:t>
            </a: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</a:t>
            </a:r>
            <a:r>
              <a:rPr lang="ru-RU" sz="2000" dirty="0"/>
              <a:t>огонь)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 </a:t>
            </a:r>
            <a:r>
              <a:rPr lang="ru-RU" sz="2000" dirty="0" smtClean="0"/>
              <a:t>Красный </a:t>
            </a:r>
            <a:r>
              <a:rPr lang="ru-RU" sz="2000" dirty="0"/>
              <a:t>конек по дереву бежит.   </a:t>
            </a: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</a:t>
            </a:r>
            <a:r>
              <a:rPr lang="ru-RU" sz="2000" dirty="0"/>
              <a:t>огонь)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Таять </a:t>
            </a:r>
            <a:r>
              <a:rPr lang="ru-RU" sz="2000" dirty="0"/>
              <a:t>может, да не лед.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Не фонарь, а свет дает.    </a:t>
            </a: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</a:t>
            </a:r>
            <a:r>
              <a:rPr lang="ru-RU" sz="2000" dirty="0"/>
              <a:t>свеча</a:t>
            </a:r>
            <a:r>
              <a:rPr lang="ru-RU" sz="2000" dirty="0" smtClean="0"/>
              <a:t>)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Висит </a:t>
            </a:r>
            <a:r>
              <a:rPr lang="ru-RU" sz="2000" dirty="0"/>
              <a:t>- молчит, а перевернешь, </a:t>
            </a: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шипит</a:t>
            </a:r>
            <a:r>
              <a:rPr lang="ru-RU" sz="2000" dirty="0"/>
              <a:t>, и пена </a:t>
            </a:r>
            <a:r>
              <a:rPr lang="ru-RU" sz="2000" dirty="0" smtClean="0"/>
              <a:t>летит  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(огнетушитель)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Победит </a:t>
            </a:r>
            <a:r>
              <a:rPr lang="ru-RU" sz="2000" dirty="0"/>
              <a:t>огонь коварный</a:t>
            </a:r>
            <a:br>
              <a:rPr lang="ru-RU" sz="2000" dirty="0"/>
            </a:br>
            <a:r>
              <a:rPr lang="ru-RU" sz="2000" dirty="0"/>
              <a:t>Тот, кого зовут</a:t>
            </a:r>
            <a:r>
              <a:rPr lang="ru-RU" sz="2000" dirty="0" smtClean="0"/>
              <a:t>…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</a:t>
            </a:r>
            <a:r>
              <a:rPr lang="ru-RU" sz="2000" dirty="0"/>
              <a:t>пожарный</a:t>
            </a:r>
            <a:r>
              <a:rPr lang="ru-RU" sz="2000" dirty="0" smtClean="0"/>
              <a:t>)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Я </a:t>
            </a:r>
            <a:r>
              <a:rPr lang="ru-RU" sz="2000" dirty="0"/>
              <a:t>мчусь с сиеной на пожар,</a:t>
            </a:r>
            <a:br>
              <a:rPr lang="ru-RU" sz="2000" dirty="0"/>
            </a:br>
            <a:r>
              <a:rPr lang="ru-RU" sz="2000" dirty="0"/>
              <a:t>Везу я воду с пеной.</a:t>
            </a:r>
            <a:br>
              <a:rPr lang="ru-RU" sz="2000" dirty="0"/>
            </a:br>
            <a:r>
              <a:rPr lang="ru-RU" sz="2000" dirty="0"/>
              <a:t>Потушим вмиг огонь и жар</a:t>
            </a:r>
            <a:br>
              <a:rPr lang="ru-RU" sz="2000" dirty="0"/>
            </a:br>
            <a:r>
              <a:rPr lang="ru-RU" sz="2000" dirty="0"/>
              <a:t>Мы быстро, словно стрелы.            </a:t>
            </a: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	(</a:t>
            </a:r>
            <a:r>
              <a:rPr lang="ru-RU" sz="2000" dirty="0"/>
              <a:t>пожарная машина)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72" y="308681"/>
            <a:ext cx="1064319" cy="20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data:image/jpeg;base64,/9j/4AAQSkZJRgABAQAAAQABAAD/2wCEAAkGBhQQEBQUEhQVFRQUFBUWFBYVFBYXFBUVFRYWFhcYFBgXHCYeFxkkGRgVHy8gIycqLSwtFh4yNzAqNSYrLCkBCQoKDgwOGg8PGiwkHCQsKiwsLCwvKTAsLDIsLC0sLyopLywsNDQsKi0tLCwvNCwsLCwsLCwsLy4sLCwvLCwsLP/AABEIANUA7QMBIgACEQEDEQH/xAAcAAABBAMBAAAAAAAAAAAAAAAAAgMEBwEFBgj/xABJEAACAQMCAwUEBwUDCAsAAAABAgMABBESIQUxQQYHEyJRMmFxgRQjM0KRobFScoKSwUOy8AgVU2Jj0dLhFyQlNFR0k7PCxNP/xAAbAQABBQEBAAAAAAAAAAAAAAAAAQIDBAUGB//EADYRAAEDAgMFBwMDAwUAAAAAAAEAAgMEERIhMQVBUXGBEyJhkaGx8DLB4RRC0VKC8QYVIzNy/9oADAMBAAIRAxEAPwC76KKKRIiiiihCKKKKEIooooQiiiihCKKM0kvSpCQEqjNNl6anulRSzsFVRlmYgKAOZJPIUtkwyAJ9pABknAHMnkPjWml7cWCMVa9tQwOCDPGCD6HzVQ/b3t1LxK4dFkYWoPkiBIVlBwrSD7xYgtg8gAMcyeaAxVZ84abALdptkSSsxPdh6XXrVZQQCCCDuCNwR7qzrrzj2J7fTcMkAy0lsT9ZDnkDzeHOyuOeNlbcHBIZb/4fxNLiJJYm1RyKHRtxlWGRsdwfcdxU0bhILhZdbTyUj8L9DoeKn6qzqpjXWddSYVSEqezWc0yGrIekwp4kCdopAalA0lk8OBWaKKKRORRRRQhFFFFCEUUVgmhCzmsFqQWpBanAKJ0lk4XrGumi9IL08NUDpk/4lY8So5eseJS4FEahShLShJUPxKyJaMCUVKks9Nl6bMlNs9KGpj50xxjjcVpC807hI0GWY/kAOrE7ADma8/du+3c3FG0HMdvqBSIEjYkaTLjZn2Lei8h1Jn96naY31/8ARkbNvancdGmXZyfgTo/hf1rjsZ0t+1IzHHUaWC/kBVKeWxwhdTsfZofH28ovfTlln6j1SobYPknO5OBkgYXyjlj0zRLAUGVyQOakk7f6p5591PWZzGp9VB/EZp6s8uIK7RkDHRg2zIvffn800URWyMjkasDun7ZfRphaSH6md/qySPq5m6b/AHXO233iNvMTVdBtJZcE4Y4A3ODv8hkkb+lYefTuziPG4wfrARuCCORB9M1PG4sdcLIroWVUDo368eBHifll6u10oPXnSTvWvici4kP7scQA+RUVYPdd3hyX7yQXBBkVRIjaQjMucMCF2OMruPXflvpsla82AK4Wp2bPTR9o5zSPA/jPorLDUsNUYNSw1SlqzmyqQGpQamA1LDUwhWWyJ8NSwaZBpamoyFaa5LooopqlRRRRQhBpDGlmm2pwUb0gmmyaU1NsakAVKQpJakFqGpsmpQFSe9ZLUkvSGNILU8NVR0qcMlHiUwWpOun4VAZ7KUJa1/aHi4tbWaY/2cbMMDOSBsPxxT2quI74b7RwxkP9rLEg2/ZPi/L7OmvGFpKmpn9tK2PiQFTXD2LeI7ElidyeZPtEn3kmnXTSsYHIYHy0EUnho+p+Jf8AUiszShkXBGcK2/JRzy3oK55xJeV7RC1rKZv/AJuPO9vZORTKsaY6qNIHM7DlU7hPA7i9YrEpwvtYIAXI2DueR9w3rbcF7BMLdp5/IgTEcbkpLK7eSMOTgxIXKjA8xzsBtmx7eCHhdmFAwkSgbY1yOSFHoC7sQN8bnoKic4A93MkqlNtAhuEWsBnw/Ptz1XO8A7rY48Nct4h5+GmViB2PmPtSb554BzuK6u24DbREGO3hQgYBWJAccsZAzT3D79Z41kTOls7EYYEHBVh0IOR6fGpNV3ufchyzsXaWde/D8fhcrxbgtrd3DiWKER2+hppCqKzyMuVjMmzKqr4bE5GdSDlqBzD2IjtbiO6sfJJHnMTO5hmRl0lSckpscg7jIBINHaThjL4rDPhTPG7sEMhhljVUEjoCC0RRUDacFSobcZ07js9a+FaxIHWQBBpdBhCpOpdG58gBAG/ICpg8saHtdnfT7+e5VSzG50bm90jW/p5b1seH9s7eaVYsukrErpeNl0yAFjGzY069ILbEgjBBIINb8Gq37QQ6OIWbqv28sUbEc9UMySR8v9m1xk45Dc8hViqa3aaYzMxELlK6nbTShjSdL58ynlNOKaaWmL3i0cBQSMQXJ0gI78tyW0A6VG3mOBuBncVI8houTYKOO5WwWnVqJY3iTIJInWRGGVZGDKR7iNjUtRUZV6NLFZoFFRq2EUUUUIRSWWlUUqQi6YZaaYVLK020dPDlVkivoobCmmFS2iplo6mDlnSxFRWppqktHTTR1MCs2RhTBorLLWKkVIghFV333f8AcYf/ADS/+zNViVxPe1ws3FiioC0guIzEgIy7kMmN+flZm6YCk8hUc30HkruznBtVGT/UFTVpOFiAXn5iSeS+Y5J+fIdfzrru6u1t2nZJUBdQHgDbjK+0WHIuPKR6Y25Zrm7js9LbhgwQhAGkCTQyMhON5FRyy8xvjAHWuj7uuz88l1Dc6CIEMh8QlcNhXiwADnOonmPumudkthJuvWZJg+JovmABYdL+3yytm6tVkUK4yA8bjcjzRusiHb0ZVNMcV4YtzEY2LKCVIK7EFGDKR0O4G1TKCaz2uLSCDmFSc0OBBGRUHg3CxbRBNRc5ZmY4GWY5OAOQ5AD0A3POp1M2d0s0aSRnKSKrocEZVhlTg7jYjnUW54i8Tt4kTGLbQ8IaVhyBEkSjWN+RUMMZzpxu5xc9xJ1KRoaxoa3QaKXc3KxIzudKIpZieQVRkn8M1D4Ba+HAMqVLtJKVbmhmkaXScHGRrx8qZw106llZIEYOqyKVeeRfMhKNukakBgGAYsoOFC+fbE4pDkLJRmbqJFGst/CpUN4Mck2cjKM+Io/LnPmBn35eQ9eXUqK0nZS1LrJcMMfSGUxgqAy26LiIN18xMkoB3HjYIBBqfx7jUdlD4kgJJISNF9qSQgkKvyBJJ2ABJ5V0dO0QwgO5lcdWk1FS5w00HRK4xxqO0j1yEknIRFxrkYAnSgJAztzJAHUgVXkscvEJPp00r2sIWNYjA7a3wx0rEAMy6nbSCyt4mvCIActC41cS3LMXIe4kU6VH2McakEq2fZtxsHc4LZ9SoFi8B4Obh47qZSqJk2sRBXGRjx5UPJyM6FIyqtk+ZsJgz1Ete/sYco/3HfYeB46DkTbhZghwC+9azu38WSSeV4ZoRIqhxLEYvElSSVRLoOMStD4RcqNJ8oz5SB3oFZorYhjETBG3QKyBvRRRRUiVFFFFCEUUUljSpCbLDPTbPQxppjUgCqSSFYZ6aZ6y1NNUwCzZHlJZ6ZZqcammFSgLPkcUgmsVkisVIqR1RVQcf7eI/GLd8hoIJCisMFdLgpJLn0ycgj7se3M13XeFxs2ti+k4eX6pDvtqB1tkeyQgcg+un4V5/EmqQHoSce4Y2H4f1rPrH3HZ+Ga6/wD07QBwNS/jhb6Xd0uB1PBXtbWUFrbMs/hGOaaXScDEguZGZUAA3OH04Gdlzy5bmzskhjWONQiIMKo5Dr+u+epNedyRpz90D4gD3f8AKum7Pd59xbYRsXEQAxrYiRfcJN8gAcmBO43AGKxHQOIyK650Ritp01/wroqHxSGSRPDQ6RJlXkBw0aEHJjGDl+gzsOe+MHQcM7zrKbSDI0TnPllRhjAJPnXKch6+nWtona+yIz9Ltse+ZAfwJzVfs3jPCVEXN0un4o7hAB9TIBsNniwBy2GsHbHLHL37ZIuW2HgR+/zy/lhP1qPcdq7WOMSNMoRvZbS5D55BMDznnsM1o5O8yJ5Vhgikd3eNFaX6qLMraFJ2aTGrI9jp6b0+OGSXNjbqJ88UY7zvVdJDZLDqlllZ2AJaSRgqIoyTpUYSMAEjOMkcyafs7Q3uMgrbb6tSkNcAfd0sNoT1J9scvKcs9b8D1FWuSsrKwZVClYUYHKkISdTjbzMTuMgLWeO9ozbEhVU6IzNMzsQkUK53IUFmdiG0rgA6G3GADqRUQiHaTHTcsCbapqHdjSjXf/HDmV0yuAMnAAG/QAD9BVF9qe3L3F08qanSNpFt900GMlB9ngEFtBOvxCfMNseUb7tP2h4ld2jRjh8kMb/aMssUryQ6WLL4YOtCfLsNRxkfHjey/Bjf3kdupxuTN0aOJCNeQd1bcIPQuPQ02qcJrRszB1/KvUNGxsbpKnK27fzVgd2nDhfxJKVIhIBujICHuLlcjwQCMfRY9zge0SAd/E1WtUPh9okEaxxIqRoMKigBVHuAqWDUkNOyBuFnP57eAyVZrgdFmiiipk5FFFFCEUUUUIRSGpdYIpQmuF0ywpoipDLTZWpAVUexR2FNstSStIKVICqT41GK0grUkpSSlSByquhUUpSSlSSlMXUojRnbkilj8FGTTw5VnQqk+9/joluPBXlCCh9Cz4aTHwAVfjmq8Zc1M4reGaeRzzZmJxy1MxZ8fxE/hUWshzy5xdxXpdPTtp4WwD9ot11J8yeiTkhSvQ5A92f6UM2KVTfM/D9afDH2rw1JUTdjHi6BPWV7okBK9D1HWpk3GS6spQYYEe2c4O37Na5lzWEbb3jnW9EzshgaclzE9p39o8Zrr+Md5lzc2ot2jgVcKHIQktoZWXSCcJ7PT5YrQvxORWhlVgGGGBCjZ4pdQ2JOwKod+equx7DdgIbhHkuSzEeFpRWKKFlginDEr5ifrNPMDyn5dB/0eWUE0Z8EPHMfBdZJHLKXBKvEdWxyMHrg5BGCG48bY2fQOMFOxwF7kDR2XieXsnGMOPe1Ubsp3zM0iR3yxqrbeOmVCt0MinOFJ5sDt6Y5bjhYN5J4U7FmKCa9j041S6tMcJB9mBQpKgbSDDEsGbVT/ajhX0W7uIRyilbRk5Og+ZMnqdBFWb3Tdo4PowgaRVnDnAdvNIn9noLHcKvl0jlp5b761e4SU7ZY72NiOo1U1BBHHMbAC/zLmrFrWXkSi8snUAStOYw4OGMfgyySK2B51IT2T10npWzqp+23eVJa8Xh8E/V2pxKu2JC+PEXf0TAB6EmsWkaTKLblsVZ/4nDjkr6WnlNMRHIB3GQDg7EfEdDT61vFc/El0UUVGrSKKKKEIooooQiiiihCxisFaVRS3SEApopSSlP1jFLiUZiBUcpSGSpJWkFKeHKu+JRStQeMcLFzBLCWKiWNkLL7S6gRkVtSlIKU/EqxjINwvL/GOwN7ZsRJbysuWxJGhkVgD7RMerRnI2bB3rQzDQxV/Kw5q3lYfEHcV680VgpUBgadCtZm1pWizmg+i8wcP7G3EsTTsvg26DU80wKrjbHhrjVKxyAAowTtkVoYoGx7J9+cDc716A76JynDVUYxJcRK2c8lDyjGDz1Rrzz1+VGvcKOZ+Q3P4Cm9o6B1oxckLUo4xXxmWodZoNgBkNN9+agikr7R+R/p/Ssjr8SfxJxSNXmON9t8etbYJwtJ1/Cw3ABxA0XT2Xb26gCiPw10wRQ5KltSwl9BwTgNpfSfXSKjz9tL12RmuXyh1LgIuDgrnCqAThiN/WoPBODy3kvhxKNQUuS7AAKCB0z1ZR863N53eXUUTSMYjjACh21NqYKMEqBzPU1jPbsqnlwvawPPEXOfMI7xXP3d28rtJIxd2xqZjljgBRn5AD5VO4bbgQ+cAg5Y5AI0jl+Qrr7LuWnYfXXEUZ9ERpTjHUkpvmpt/wB0k4iKxXETHAADRNGNjuM636e6oq6qhe1sURyHQDktigidC5z5BuyWm4U3E4rcxQeFEsg9tmfxVUglVG5CaQ2BpAx8qR2c7tlNxbpM+uSWdBpA8mlPrZQcjzfVpIN8DcVq5e2V0pZD4WpWZSQmTlSVOCG0kZHMCrP7i7CScT3s7F2yLeEsoGlRh5SmABgkoNh/ZneqsdLWAh8haG33an8LNdI5xsSrYUU4BQBWa0CUjW2RRRRTU9FFFFCEUUUUIRRRRQhFFFFCEUUUUIRWMVmihCSUpJSnKKW6YWApkpSdFSMVjFOxJhiCqnv/AGxYW49bodSOUUvpVFAYq5P8oniuBZ24xuzzP6jAEafI6n/CqbrRpfpJTHDDkkSN6f4/51mNMDFZ07/DlSqsgZ3KS+Vl0PYWRxdN4bBSYHGSurbXFyBPPlXbXpkYeeZyoKEriML5XDZJCZ6Dr0riOwrf9bPvhfH88Z/pXZ8YTVbzD1ikG/7prg9s5bQvb+ncPBPabWVmmtb2iu4Y7aU3EgjjZGRm1EN5gRhMblvQDetBad6tjJEHDSasfZ+E5kBHQ6QVGehLY577Gq77d9tv85GOPwvAWGUnW0mvZgBllVNsDcgFvQZqeClfJJhItxW/LMGMxLlLWBnKRxqWd2VEXYFmYhVHuJJFesux/ZxeH2UNspz4aedt/NIxLSNvyBYscdK4ru/7mhw+4W5uJlmkRfq1RCER2GGbLHLkAkA4HMnGcYs6uhnlDyANAsRrbIoori+8LvEXhy+HFpe6YZVWyUjU/flwQfguQT7hVUkAXKnjjdK4MYLkqF297024bP4C2pZtIYSSOFjZWB3QLkthgQQdPI9ME8FxHvuv5A2gwwjBwUj1Mu3rIxB335Vy3aLjk14xlunMxUNpDY0qCc6Y09leg2GTgZJxWqWzX7yqSeZIH4D0FVHTX0OS6aHZQY0B7QXb8zb5+c12/Zrvr4mHjR1S7LsBoKBJWLbBUaPAU5I5qeVehF5b7HqOe9eVuzN8LC9hulTxPBZj4ZbAbUjJsxB0kasjbpXpfs72ihv4FmgYlSSCCMMjDmrjoR+B5gkEGrEbw8LGrqR1O4AtsOO4rZ0UUVIs5FFFFCEUUUUIRRRRQhFFFFCEUUUUIRRRUXinEFt4JZn2WKN5G+CKWP6UIXm3ve4qLri1xggrFpgUjB+zHm/CRnHyri1nHUgHqPfT91dNKzyNu8jM7c92cljz35k86kW7DSADnAx7/nWzGzCA0cFVe+2ag+MPUUrVU9kB5gH4iolxGFYYAGxzgY6jH9akIcFG14dkp3Z3ia29yjvkJhlY6ScAqSMAf6wX8TXR3nbqFkKrHI2pSDnSo32PUnlXI2lsZZI41IBkkRATyBdgoJx03rsB3a4tGuDOToLl0WIZKRSMsmg6j5tKsQCOeBXObUZQNna+qccRsABfxtoPuphmFzXAI8I3LOrH4AH+tQJt2fO+Wb8NR/pXV8T4QtncTQIzMsb4DNjUcorb4AHWuRRsjPrv+O9T7MkbNM+VuhAtyOnoteu7tLE3r8816l7uO0CXfDrfEySTRwQrOFcM6Pp0/WjOVY6W588Guoqj/wDJzH119+5D/elq8KdI3C4hZ4Nwo3E+IJbwyTSHCRI0jnGTpQFjgDmduVeYOJcSe5mknl3kmYu/u6Ko9yqAo9yirz74L0xcJlAYL4jxR5JAyC4ZgM88qpHwJrz/APSV/aHyOT+VUaknJoXUbBjYMUrtdB7lFz7B9wz+G9ANZacDo3yRj+gqPG+k6cHH3TpPL9nl0/SqoBsuge9ofe4zy+c1Irpu7ztSeH3yOzaYJSIpwT5QrHCyNkgDQ2DqPJS/rXK/SF/aHzOKy+GUjYggj8qc0lpuoaiNlRE6M2Nx/het6KgcAvTPaW8rDBkgicjOcF0VjuefOp9aa8+RRRRQhFFFFCEUUUUIRRRRQhFFFFCEVX/ffxrwOFNGM6rmRIhjGy/aPnPTShXbqwqwKoXv/wCM+Jew24O0EOtgD/aTHkRjmERT8H6dZYW4ngJrjYKrqSVBpVFbWqrLA25Ej5mj5k/E1mikwhCesbnwpo5MavDkjfGcZ0OGxnpyruLnvCia3uIwXKymcrG1uA2JpGco0qT4wdTrq05GoHfGDwNFZtbsuCsc18l7jhb7gpwdZdNd8b+mSS3BTR4jElAdWnSoXGcDPs/nXLRDyj4Ctz2ctVeGXVcQxENJoWRjqYhQcY+6p/azuc4BrTx8h8BVXZTGxvkjZo2w36Z25rRrZmviiaNwz9FffcBw2BbGWdATNJM0cxJOB4YDIqjljS4bPPLnfYAWlVXf5Pbf9n3AxyvGOehzBBt8sfnXfv2ltRK0JuYBKntRmVA68vaUnI5j8adL9Z5lVm6BU93vya+JMpJZUiiOkklVYhslVOwJBG49a4eS4RPaZV+JAq1+9HjHD45Gk8Bbq8Fv/pG8GOMqzI0q5KOxDFlGkkjBJAwapayj0smwG8n5EAflis2SEPkzd+F2FFtN1PR92L6Re53524fdTm4jGPvZz6Bm/ug1j/OKYzlsD/Zv/wANIY/Wfwj9TTOf+rufVZD+Oo0gpmlxbnkpJNuTtgZMA3vE5WO424qSvEoz94DfHmyu/wDEBSvo0b74U+8Y6+hFQLf2Jvn/AHBSLeJRrbTkqFJCnSxAySARuCcEZ/Wl/TDLCdUn++u74mjBDTb3434K+e5jis8sU0cspeOAQpCrAaoxh9tY3ZcBcA5I9aseq+7nxaGGdrV5dbuplhmKF4cAhANIGpCM4ffOPUECwatsuGi5uuWq3NdO8sbhF9NLIooop6rIooooQiiiihCKKKKEIooooQiqs7f9y7X1xJdW9xiWUgvHMPISqqi6HQZQaVAwQ3yq06Kc1xabhIRfVeVe0vd9fcOXXcQnw9SoJI2WRCzch5TqG+26jf4iuc1jOM7jpyOfhV8d8fEW8e2hYMsQDShiMJJMfIFVurIhfy/7UHfG3ByRKwwwBHoQCPzq02rcNRdMMYXCUV18nA4G/swP3cr/AHcVGk7LxHkzr/ECB/MDUwrG7wU3siuZozW8vOziojOJGwqs2CqknSCee1csbpv8Cn/q2eKTsit7wZcW7H1Ln8sf0qxey/cqv0cXXErhY4PDWXTE2PIVD/WyOvl22wo+DVwVvDptgoG+jln7zDl+Jqxe/PtHpFvw9PKkcaSzAYAyBpijwOgwWx+5WHTyuaXuB1K3aqHEIo99v4Wo4l3tvbj6PwmOO1tY8hCU1TSHcGRi+QCdjuC22SdyA/2V4lJdLNJcP4sjSKWZlQEgwxAZCgDG2PlULgHYWEQxvd63kn+zhTXqGoZChE87uBknoN9vLmtEY57FzHO8lrIUiJRiqFhpxqAYEEZBGR6e6qtTGauJzGnO4z3KrWQtYGhv568EqNdNlhiQxRVbVnVnaPSc+gAUDoFA6VrOQVuiuxPwJYH9c/Ko1s7MqedzlgSC7EE51EkE4znf41NtPs1x1AP4700Axku1N7rr2BtVEIyLDAB7Z+qV/aH9xf1amn2hlX9lX/AgkfLB/Ks28el3xnGFx6D2th6D3e+k8QiyjHJBCNy6jG4PuqZsoEhO4qjNs5zqFrB9TC7rmbpFu3mZTyddviAc/l+lItXAIB5OoXPvHL8cn8qw65H+PypKAFR1BAp4ksB4KvJRBzni/wBVj1C3fZ7tDJYvFdRHzRqCwyQJEwNcbY6MB78EKcbCrG4N38jXKb0JGjaPASNZGI9rXqcA6j7G+F+FVIrZgCqCfLpAxux5AAdcnatpcd2fEp1Ux2c3l1A6gIzsccnIJ3B/waIbg23XKNqNhczGbY8Ld+ufrkvVNFFFWlzSKKKKEIooooQiiisM2Bk7D30IWaKhScct1JDTwgjYgyoCD7wTRFxu3chVnhZjyAlQk/AA0IU2isK4PIg/Des0ITV1aJKjJIiujDDK6hlYHoQdiKpPvZ4TDZzQpYIVkYF5o1IaJI/ZjIRjlCSrbJgYVts4q6r++SCJ5ZDpjjRndvRVBJP4CvP19ftczS3Egw8762H7IwFRP4UVFz10560IXNLx6YbNDn36ZE2+an9aky8d8OCOeSPSkzOsQD6mcR4DvjAAQMdIOdyG9DW0klCgljgAZJOwArg+OX0shQSAqqKwiBBXytI7liP2izHJ67UqVT+IdrvEjdFj06gVyWzsdjsBzx763XZPhcA4Rd3EsSSSyXEdrbl8HwzpLyMvUMIyTn1UbVwddLwK3dY/MzaSdSpk6QSMFtPLUQAM+lRTPDGEq1SwmWQDdvWyj4ilvLDJIhkVZFfQpA1mPzqpJ5IXVQx3wCdjypfZ+BuJcRaSdgSWa4mycBvNkKoJzoyVGNwFGPSuZ4zxAmUheSjT8+uPyHyradne1kULgTW6+G+lZjEW8V4gAWjHiOVAcqurGNi3uIrsicI7DetCapj7Uk52y8t3Ur0R2B4QChvXAL3ABgPWO1IBQDPIv9o3XzKpzoFda0YPMA/EZrTdlu2FpxGPVaSq4UDUmNLx9AGQ7gbEA8jjY1u6ttaGiwWO95e4udqVRnfT2LjtpkvYmCieVhJDgD63wnYyJjo2k6v9ZgfvGq/iXCgegH6Vb/f7cKLa2XPmLysB6qqAMfkXX8aqPFUan6l2Gw7mG5O/57JtPab5fpSbz7N/3G/Q0Qe1J++P7iUXn2b/ALjfoagH1DotVxvE7+73Ki0iAeVfgKXSIfZHwFT7lln6hyP2XbdzXZn6beh2B8G0cyucbGQMTEmfj5/4PfXo2uF7lYgvB4sAAtLOWIGCT4zjJ9TgAfACu6q60ADJcnUyOfJ3t2XkiiiinKuiiiihCKKKjcStTLDLGraGeN0VhjyllIDbgjYnO4NCFV/azvifW0dgE0A4+kMNWvnkwpy05xh2yDvhcYJrbi3FpLhi1zLJKTvh2LD18sY8oGw2UdBWLqwe3kaGVSkkflZSCOW2VzzQ42bkRTeKypJXl1jl4LqaemiYwFgB8dVFA/ZiA/e0qPlgE/lRpO+Yl/hYHP8AMBT7TKDgsMk4AyMk+gHU1J+hSf6KX/0pP+Goxc6D3U5IGRd7fwoVvdiE5UvCQdWVLRgHlnUh05+ddDwrtheRSR4vbgRkqjAuJMKxA1AyhsEZznflWilnVG0uQrDGVfytvuPK2DypMcMYEbRkiQtJK5UkadMhjjAx5cZiZ+pJI+FKXvaLXI+eiqTsY4BtgSch4ZXvddp2kv7uSIwz3c0y/SPDmRlhWNkVfGT2YlY5zFnzY9rnWpzWqe7lZizTOxJydWg5JVVz7P7KIP4fjnDXMhHt494Vf91WYKgNYBIbu3rNfs+Y2sBopVxbsW1DDHPk1exHtuxGfM3+/G25qLNZxKdU58WQ8gwz8kjGwHLnnnuaZKsfakkb+LT/AHAKxhUBOyjmTy/E091W39oUkey36vIASJohLgNGiIpBVAAW22BYjYbfdH4nlSbx30sIlLMFycY8o9d+Z9B1xUi3iaX2cqv7ZHP9wHn8Tt8a2ttbLGulRgcz6knmSeppGRukOKTySy1EVOzs4Nd5+fAq0YHJzzzvnnn31iu07RcFRx4uCCuDJpxlkHtc9tQGcH5eldhw3uHkcK2lCrb5kuPukAgqIUIYfxCrbn4dATyWUM1VvZ7tDNYXCXFu+iRP5WU80cfeU+n6EA16y7Hdq4+J2iXEWVzs6HGqNwASpx7iCD1DA9a4nhHcdHG2ZJEUZBxDENex3HiSltthyVTz5VYnC+DRWsXhQpoTmdyWJIAJZidROAN89BSNc52ot7/OqHW3Kn+/ricck0ESyIzQxzeIqsGePxGhJ8RQcrsoO4HWq6RwwyCCPUbitnb8DNszJqIkiZoXyMqTFIwzg7gHcjBGxFMvwp9RbUh1HJGGXflkbnpj5/GsyWdrnkHKy73Z1JJBAwgXBF8vG5B1z14LW2580n7/AP8ABKL0/VP+436VLThUi6tlOWJ2b3AZOQPSlpwssCJIyc5H2mFA/h5nnTe0YDe6tdnIYyyxub7jbO/gtRTcbgKuSBsOdbQcBkyd109CWJb4HCipXDuDvESdSZO2dBOBucDzDmSPw/B5nYBqqbaSZ7h3SNenmRdXV3KXKNwiJVZSVkm1AEEjMrMM/EEH513lUT3XcCj/AM7RP95Uml3OBnQIyVC4BPnHP3mr2rQhkEjA4LkNoUzqad0bjnr55ooooqVUEUUUUIRRRRQharj3Za1vlC3MKyafZbdZF3B8kiEOoOBkA71qLfuq4ahyLbVtjEk08i/yyORn34oopLApwe4ZArf2HBLe3AEMEUQGcCONFxnnjSOtTaKKVNSJYFcEMoYHmGAIPxBrQX/d3w+csXtIgzbs0YMTk51E6oipyTnJzvWKKEoJGYWsk7neHHOlJVyMbXExx7xrZt6gf9Btp/4m8/mt/wD8KKKYY2nUBSieUaOPmUiTuLtiPLdXYPvMBH4CEH861HFO5GOH6xbqT2gFzGGYDHVpGYfgBRRR2Tdwtyy9kGaRws5xPPNcZxDhrRSugnkOhiuSsO+DjP2e1aqxuGlvltDJKNbBRIDFtldWSvhb/DIooqhTPc+VzHHIX90+RoDQQFavC+5lHXXJcFg4BX6slkIzv9bI6HfcYUYx1qyeGcPS3hjhjBEcSLGgJyQqAKMnqcCiitBrA3RQEkqTRRRTk1aHjXYazvH8SaHMmMa0d43OM41GNhq5/ezXMz9zEWk+Fd3AbfHirDIg9MhURj/NWaKY6Nj/AKgCrMNXPD/1vI5ErV3ndDNHGz/TYzpHL6Gw/wDsVrouwLkgG4XJIGfAOMnbOPF/rRRUX6SE/tVwbZrm6SH0PuFvrXuZO/i3mr08O3EePXOuR8/LHzqbB3N2ykFri6cDmpaBVb+SEMB8DRRThTxD9oUT9p1j9ZXdCR7Lo+A9jbSxJa3hCuwwZGZ5JMHGVDyFmCnSDpBxkcq3VFFTAWVBzi43Jz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hQQEBQUEhQVFRQUFBUWFBYVFBYXFBUVFRYWFhcYFBgXHCYeFxkkGRgVHy8gIycqLSwtFh4yNzAqNSYrLCkBCQoKDgwOGg8PGiwkHCQsKiwsLCwvKTAsLDIsLC0sLyopLywsNDQsKi0tLCwvNCwsLCwsLCwsLy4sLCwvLCwsLP/AABEIANUA7QMBIgACEQEDEQH/xAAcAAABBAMBAAAAAAAAAAAAAAAAAgMEBwEFBgj/xABJEAACAQMCAwUEBwUDCAsAAAABAgMABBESIQUxQQYHEyJRMmFxgRQjM0KRobFScoKSwUOy8AgVU2Jj0dLhFyQlNFR0k7PCxNP/xAAbAQABBQEBAAAAAAAAAAAAAAAAAQIDBAUGB//EADYRAAEDAgMFBwMDAwUAAAAAAAEAAgMEERIhMQVBUXGBEyJhkaGx8DLB4RRC0VKC8QYVIzNy/9oADAMBAAIRAxEAPwC76KKKRIiiiihCKKKKEIooooQiiiihCKKM0kvSpCQEqjNNl6anulRSzsFVRlmYgKAOZJPIUtkwyAJ9pABknAHMnkPjWml7cWCMVa9tQwOCDPGCD6HzVQ/b3t1LxK4dFkYWoPkiBIVlBwrSD7xYgtg8gAMcyeaAxVZ84abALdptkSSsxPdh6XXrVZQQCCCDuCNwR7qzrrzj2J7fTcMkAy0lsT9ZDnkDzeHOyuOeNlbcHBIZb/4fxNLiJJYm1RyKHRtxlWGRsdwfcdxU0bhILhZdbTyUj8L9DoeKn6qzqpjXWddSYVSEqezWc0yGrIekwp4kCdopAalA0lk8OBWaKKKRORRRRQhFFFFCEUUVgmhCzmsFqQWpBanAKJ0lk4XrGumi9IL08NUDpk/4lY8So5eseJS4FEahShLShJUPxKyJaMCUVKks9Nl6bMlNs9KGpj50xxjjcVpC807hI0GWY/kAOrE7ADma8/du+3c3FG0HMdvqBSIEjYkaTLjZn2Lei8h1Jn96naY31/8ARkbNvancdGmXZyfgTo/hf1rjsZ0t+1IzHHUaWC/kBVKeWxwhdTsfZofH28ovfTlln6j1SobYPknO5OBkgYXyjlj0zRLAUGVyQOakk7f6p5591PWZzGp9VB/EZp6s8uIK7RkDHRg2zIvffn800URWyMjkasDun7ZfRphaSH6md/qySPq5m6b/AHXO233iNvMTVdBtJZcE4Y4A3ODv8hkkb+lYefTuziPG4wfrARuCCORB9M1PG4sdcLIroWVUDo368eBHifll6u10oPXnSTvWvici4kP7scQA+RUVYPdd3hyX7yQXBBkVRIjaQjMucMCF2OMruPXflvpsla82AK4Wp2bPTR9o5zSPA/jPorLDUsNUYNSw1SlqzmyqQGpQamA1LDUwhWWyJ8NSwaZBpamoyFaa5LooopqlRRRRQhBpDGlmm2pwUb0gmmyaU1NsakAVKQpJakFqGpsmpQFSe9ZLUkvSGNILU8NVR0qcMlHiUwWpOun4VAZ7KUJa1/aHi4tbWaY/2cbMMDOSBsPxxT2quI74b7RwxkP9rLEg2/ZPi/L7OmvGFpKmpn9tK2PiQFTXD2LeI7ElidyeZPtEn3kmnXTSsYHIYHy0EUnho+p+Jf8AUiszShkXBGcK2/JRzy3oK55xJeV7RC1rKZv/AJuPO9vZORTKsaY6qNIHM7DlU7hPA7i9YrEpwvtYIAXI2DueR9w3rbcF7BMLdp5/IgTEcbkpLK7eSMOTgxIXKjA8xzsBtmx7eCHhdmFAwkSgbY1yOSFHoC7sQN8bnoKic4A93MkqlNtAhuEWsBnw/Ptz1XO8A7rY48Nct4h5+GmViB2PmPtSb554BzuK6u24DbREGO3hQgYBWJAccsZAzT3D79Z41kTOls7EYYEHBVh0IOR6fGpNV3ufchyzsXaWde/D8fhcrxbgtrd3DiWKER2+hppCqKzyMuVjMmzKqr4bE5GdSDlqBzD2IjtbiO6sfJJHnMTO5hmRl0lSckpscg7jIBINHaThjL4rDPhTPG7sEMhhljVUEjoCC0RRUDacFSobcZ07js9a+FaxIHWQBBpdBhCpOpdG58gBAG/ICpg8saHtdnfT7+e5VSzG50bm90jW/p5b1seH9s7eaVYsukrErpeNl0yAFjGzY069ILbEgjBBIINb8Gq37QQ6OIWbqv28sUbEc9UMySR8v9m1xk45Dc8hViqa3aaYzMxELlK6nbTShjSdL58ynlNOKaaWmL3i0cBQSMQXJ0gI78tyW0A6VG3mOBuBncVI8houTYKOO5WwWnVqJY3iTIJInWRGGVZGDKR7iNjUtRUZV6NLFZoFFRq2EUUUUIRSWWlUUqQi6YZaaYVLK020dPDlVkivoobCmmFS2iplo6mDlnSxFRWppqktHTTR1MCs2RhTBorLLWKkVIghFV333f8AcYf/ADS/+zNViVxPe1ws3FiioC0guIzEgIy7kMmN+flZm6YCk8hUc30HkruznBtVGT/UFTVpOFiAXn5iSeS+Y5J+fIdfzrru6u1t2nZJUBdQHgDbjK+0WHIuPKR6Y25Zrm7js9LbhgwQhAGkCTQyMhON5FRyy8xvjAHWuj7uuz88l1Dc6CIEMh8QlcNhXiwADnOonmPumudkthJuvWZJg+JovmABYdL+3yytm6tVkUK4yA8bjcjzRusiHb0ZVNMcV4YtzEY2LKCVIK7EFGDKR0O4G1TKCaz2uLSCDmFSc0OBBGRUHg3CxbRBNRc5ZmY4GWY5OAOQ5AD0A3POp1M2d0s0aSRnKSKrocEZVhlTg7jYjnUW54i8Tt4kTGLbQ8IaVhyBEkSjWN+RUMMZzpxu5xc9xJ1KRoaxoa3QaKXc3KxIzudKIpZieQVRkn8M1D4Ba+HAMqVLtJKVbmhmkaXScHGRrx8qZw106llZIEYOqyKVeeRfMhKNukakBgGAYsoOFC+fbE4pDkLJRmbqJFGst/CpUN4Mck2cjKM+Io/LnPmBn35eQ9eXUqK0nZS1LrJcMMfSGUxgqAy26LiIN18xMkoB3HjYIBBqfx7jUdlD4kgJJISNF9qSQgkKvyBJJ2ABJ5V0dO0QwgO5lcdWk1FS5w00HRK4xxqO0j1yEknIRFxrkYAnSgJAztzJAHUgVXkscvEJPp00r2sIWNYjA7a3wx0rEAMy6nbSCyt4mvCIActC41cS3LMXIe4kU6VH2McakEq2fZtxsHc4LZ9SoFi8B4Obh47qZSqJk2sRBXGRjx5UPJyM6FIyqtk+ZsJgz1Ete/sYco/3HfYeB46DkTbhZghwC+9azu38WSSeV4ZoRIqhxLEYvElSSVRLoOMStD4RcqNJ8oz5SB3oFZorYhjETBG3QKyBvRRRRUiVFFFFCEUUUljSpCbLDPTbPQxppjUgCqSSFYZ6aZ6y1NNUwCzZHlJZ6ZZqcammFSgLPkcUgmsVkisVIqR1RVQcf7eI/GLd8hoIJCisMFdLgpJLn0ycgj7se3M13XeFxs2ti+k4eX6pDvtqB1tkeyQgcg+un4V5/EmqQHoSce4Y2H4f1rPrH3HZ+Ga6/wD07QBwNS/jhb6Xd0uB1PBXtbWUFrbMs/hGOaaXScDEguZGZUAA3OH04Gdlzy5bmzskhjWONQiIMKo5Dr+u+epNedyRpz90D4gD3f8AKum7Pd59xbYRsXEQAxrYiRfcJN8gAcmBO43AGKxHQOIyK650Ritp01/wroqHxSGSRPDQ6RJlXkBw0aEHJjGDl+gzsOe+MHQcM7zrKbSDI0TnPllRhjAJPnXKch6+nWtona+yIz9Ltse+ZAfwJzVfs3jPCVEXN0un4o7hAB9TIBsNniwBy2GsHbHLHL37ZIuW2HgR+/zy/lhP1qPcdq7WOMSNMoRvZbS5D55BMDznnsM1o5O8yJ5Vhgikd3eNFaX6qLMraFJ2aTGrI9jp6b0+OGSXNjbqJ88UY7zvVdJDZLDqlllZ2AJaSRgqIoyTpUYSMAEjOMkcyafs7Q3uMgrbb6tSkNcAfd0sNoT1J9scvKcs9b8D1FWuSsrKwZVClYUYHKkISdTjbzMTuMgLWeO9ozbEhVU6IzNMzsQkUK53IUFmdiG0rgA6G3GADqRUQiHaTHTcsCbapqHdjSjXf/HDmV0yuAMnAAG/QAD9BVF9qe3L3F08qanSNpFt900GMlB9ngEFtBOvxCfMNseUb7tP2h4ld2jRjh8kMb/aMssUryQ6WLL4YOtCfLsNRxkfHjey/Bjf3kdupxuTN0aOJCNeQd1bcIPQuPQ02qcJrRszB1/KvUNGxsbpKnK27fzVgd2nDhfxJKVIhIBujICHuLlcjwQCMfRY9zge0SAd/E1WtUPh9okEaxxIqRoMKigBVHuAqWDUkNOyBuFnP57eAyVZrgdFmiiipk5FFFFCEUUUUIRSGpdYIpQmuF0ywpoipDLTZWpAVUexR2FNstSStIKVICqT41GK0grUkpSSlSByquhUUpSSlSSlMXUojRnbkilj8FGTTw5VnQqk+9/joluPBXlCCh9Cz4aTHwAVfjmq8Zc1M4reGaeRzzZmJxy1MxZ8fxE/hUWshzy5xdxXpdPTtp4WwD9ot11J8yeiTkhSvQ5A92f6UM2KVTfM/D9afDH2rw1JUTdjHi6BPWV7okBK9D1HWpk3GS6spQYYEe2c4O37Na5lzWEbb3jnW9EzshgaclzE9p39o8Zrr+Md5lzc2ot2jgVcKHIQktoZWXSCcJ7PT5YrQvxORWhlVgGGGBCjZ4pdQ2JOwKod+equx7DdgIbhHkuSzEeFpRWKKFlginDEr5ifrNPMDyn5dB/0eWUE0Z8EPHMfBdZJHLKXBKvEdWxyMHrg5BGCG48bY2fQOMFOxwF7kDR2XieXsnGMOPe1Ubsp3zM0iR3yxqrbeOmVCt0MinOFJ5sDt6Y5bjhYN5J4U7FmKCa9j041S6tMcJB9mBQpKgbSDDEsGbVT/ajhX0W7uIRyilbRk5Og+ZMnqdBFWb3Tdo4PowgaRVnDnAdvNIn9noLHcKvl0jlp5b761e4SU7ZY72NiOo1U1BBHHMbAC/zLmrFrWXkSi8snUAStOYw4OGMfgyySK2B51IT2T10npWzqp+23eVJa8Xh8E/V2pxKu2JC+PEXf0TAB6EmsWkaTKLblsVZ/4nDjkr6WnlNMRHIB3GQDg7EfEdDT61vFc/El0UUVGrSKKKKEIooooQiiiihCxisFaVRS3SEApopSSlP1jFLiUZiBUcpSGSpJWkFKeHKu+JRStQeMcLFzBLCWKiWNkLL7S6gRkVtSlIKU/EqxjINwvL/GOwN7ZsRJbysuWxJGhkVgD7RMerRnI2bB3rQzDQxV/Kw5q3lYfEHcV680VgpUBgadCtZm1pWizmg+i8wcP7G3EsTTsvg26DU80wKrjbHhrjVKxyAAowTtkVoYoGx7J9+cDc716A76JynDVUYxJcRK2c8lDyjGDz1Rrzz1+VGvcKOZ+Q3P4Cm9o6B1oxckLUo4xXxmWodZoNgBkNN9+agikr7R+R/p/Ssjr8SfxJxSNXmON9t8etbYJwtJ1/Cw3ABxA0XT2Xb26gCiPw10wRQ5KltSwl9BwTgNpfSfXSKjz9tL12RmuXyh1LgIuDgrnCqAThiN/WoPBODy3kvhxKNQUuS7AAKCB0z1ZR863N53eXUUTSMYjjACh21NqYKMEqBzPU1jPbsqnlwvawPPEXOfMI7xXP3d28rtJIxd2xqZjljgBRn5AD5VO4bbgQ+cAg5Y5AI0jl+Qrr7LuWnYfXXEUZ9ERpTjHUkpvmpt/wB0k4iKxXETHAADRNGNjuM636e6oq6qhe1sURyHQDktigidC5z5BuyWm4U3E4rcxQeFEsg9tmfxVUglVG5CaQ2BpAx8qR2c7tlNxbpM+uSWdBpA8mlPrZQcjzfVpIN8DcVq5e2V0pZD4WpWZSQmTlSVOCG0kZHMCrP7i7CScT3s7F2yLeEsoGlRh5SmABgkoNh/ZneqsdLWAh8haG33an8LNdI5xsSrYUU4BQBWa0CUjW2RRRRTU9FFFFCEUUUUIRRRRQhFFFFCEUUUUIRWMVmihCSUpJSnKKW6YWApkpSdFSMVjFOxJhiCqnv/AGxYW49bodSOUUvpVFAYq5P8oniuBZ24xuzzP6jAEafI6n/CqbrRpfpJTHDDkkSN6f4/51mNMDFZ07/DlSqsgZ3KS+Vl0PYWRxdN4bBSYHGSurbXFyBPPlXbXpkYeeZyoKEriML5XDZJCZ6Dr0riOwrf9bPvhfH88Z/pXZ8YTVbzD1ikG/7prg9s5bQvb+ncPBPabWVmmtb2iu4Y7aU3EgjjZGRm1EN5gRhMblvQDetBad6tjJEHDSasfZ+E5kBHQ6QVGehLY577Gq77d9tv85GOPwvAWGUnW0mvZgBllVNsDcgFvQZqeClfJJhItxW/LMGMxLlLWBnKRxqWd2VEXYFmYhVHuJJFesux/ZxeH2UNspz4aedt/NIxLSNvyBYscdK4ru/7mhw+4W5uJlmkRfq1RCER2GGbLHLkAkA4HMnGcYs6uhnlDyANAsRrbIoori+8LvEXhy+HFpe6YZVWyUjU/flwQfguQT7hVUkAXKnjjdK4MYLkqF297024bP4C2pZtIYSSOFjZWB3QLkthgQQdPI9ME8FxHvuv5A2gwwjBwUj1Mu3rIxB335Vy3aLjk14xlunMxUNpDY0qCc6Y09leg2GTgZJxWqWzX7yqSeZIH4D0FVHTX0OS6aHZQY0B7QXb8zb5+c12/Zrvr4mHjR1S7LsBoKBJWLbBUaPAU5I5qeVehF5b7HqOe9eVuzN8LC9hulTxPBZj4ZbAbUjJsxB0kasjbpXpfs72ihv4FmgYlSSCCMMjDmrjoR+B5gkEGrEbw8LGrqR1O4AtsOO4rZ0UUVIs5FFFFCEUUUUIRRRRQhFFFFCEUUUUIRRRUXinEFt4JZn2WKN5G+CKWP6UIXm3ve4qLri1xggrFpgUjB+zHm/CRnHyri1nHUgHqPfT91dNKzyNu8jM7c92cljz35k86kW7DSADnAx7/nWzGzCA0cFVe+2ag+MPUUrVU9kB5gH4iolxGFYYAGxzgY6jH9akIcFG14dkp3Z3ia29yjvkJhlY6ScAqSMAf6wX8TXR3nbqFkKrHI2pSDnSo32PUnlXI2lsZZI41IBkkRATyBdgoJx03rsB3a4tGuDOToLl0WIZKRSMsmg6j5tKsQCOeBXObUZQNna+qccRsABfxtoPuphmFzXAI8I3LOrH4AH+tQJt2fO+Wb8NR/pXV8T4QtncTQIzMsb4DNjUcorb4AHWuRRsjPrv+O9T7MkbNM+VuhAtyOnoteu7tLE3r8816l7uO0CXfDrfEySTRwQrOFcM6Pp0/WjOVY6W588Guoqj/wDJzH119+5D/elq8KdI3C4hZ4Nwo3E+IJbwyTSHCRI0jnGTpQFjgDmduVeYOJcSe5mknl3kmYu/u6Ko9yqAo9yirz74L0xcJlAYL4jxR5JAyC4ZgM88qpHwJrz/APSV/aHyOT+VUaknJoXUbBjYMUrtdB7lFz7B9wz+G9ANZacDo3yRj+gqPG+k6cHH3TpPL9nl0/SqoBsuge9ofe4zy+c1Irpu7ztSeH3yOzaYJSIpwT5QrHCyNkgDQ2DqPJS/rXK/SF/aHzOKy+GUjYggj8qc0lpuoaiNlRE6M2Nx/het6KgcAvTPaW8rDBkgicjOcF0VjuefOp9aa8+RRRRQhFFFFCEUUUUIRRRRQhFFFFCEVX/ffxrwOFNGM6rmRIhjGy/aPnPTShXbqwqwKoXv/wCM+Jew24O0EOtgD/aTHkRjmERT8H6dZYW4ngJrjYKrqSVBpVFbWqrLA25Ej5mj5k/E1mikwhCesbnwpo5MavDkjfGcZ0OGxnpyruLnvCia3uIwXKymcrG1uA2JpGco0qT4wdTrq05GoHfGDwNFZtbsuCsc18l7jhb7gpwdZdNd8b+mSS3BTR4jElAdWnSoXGcDPs/nXLRDyj4Ctz2ctVeGXVcQxENJoWRjqYhQcY+6p/azuc4BrTx8h8BVXZTGxvkjZo2w36Z25rRrZmviiaNwz9FffcBw2BbGWdATNJM0cxJOB4YDIqjljS4bPPLnfYAWlVXf5Pbf9n3AxyvGOehzBBt8sfnXfv2ltRK0JuYBKntRmVA68vaUnI5j8adL9Z5lVm6BU93vya+JMpJZUiiOkklVYhslVOwJBG49a4eS4RPaZV+JAq1+9HjHD45Gk8Bbq8Fv/pG8GOMqzI0q5KOxDFlGkkjBJAwapayj0smwG8n5EAflis2SEPkzd+F2FFtN1PR92L6Re53524fdTm4jGPvZz6Bm/ug1j/OKYzlsD/Zv/wANIY/Wfwj9TTOf+rufVZD+Oo0gpmlxbnkpJNuTtgZMA3vE5WO424qSvEoz94DfHmyu/wDEBSvo0b74U+8Y6+hFQLf2Jvn/AHBSLeJRrbTkqFJCnSxAySARuCcEZ/Wl/TDLCdUn++u74mjBDTb3434K+e5jis8sU0cspeOAQpCrAaoxh9tY3ZcBcA5I9aseq+7nxaGGdrV5dbuplhmKF4cAhANIGpCM4ffOPUECwatsuGi5uuWq3NdO8sbhF9NLIooop6rIooooQiiiihCKKKKEIooooQiqs7f9y7X1xJdW9xiWUgvHMPISqqi6HQZQaVAwQ3yq06Kc1xabhIRfVeVe0vd9fcOXXcQnw9SoJI2WRCzch5TqG+26jf4iuc1jOM7jpyOfhV8d8fEW8e2hYMsQDShiMJJMfIFVurIhfy/7UHfG3ByRKwwwBHoQCPzq02rcNRdMMYXCUV18nA4G/swP3cr/AHcVGk7LxHkzr/ECB/MDUwrG7wU3siuZozW8vOziojOJGwqs2CqknSCee1csbpv8Cn/q2eKTsit7wZcW7H1Ln8sf0qxey/cqv0cXXErhY4PDWXTE2PIVD/WyOvl22wo+DVwVvDptgoG+jln7zDl+Jqxe/PtHpFvw9PKkcaSzAYAyBpijwOgwWx+5WHTyuaXuB1K3aqHEIo99v4Wo4l3tvbj6PwmOO1tY8hCU1TSHcGRi+QCdjuC22SdyA/2V4lJdLNJcP4sjSKWZlQEgwxAZCgDG2PlULgHYWEQxvd63kn+zhTXqGoZChE87uBknoN9vLmtEY57FzHO8lrIUiJRiqFhpxqAYEEZBGR6e6qtTGauJzGnO4z3KrWQtYGhv568EqNdNlhiQxRVbVnVnaPSc+gAUDoFA6VrOQVuiuxPwJYH9c/Ko1s7MqedzlgSC7EE51EkE4znf41NtPs1x1AP4700Axku1N7rr2BtVEIyLDAB7Z+qV/aH9xf1amn2hlX9lX/AgkfLB/Ks28el3xnGFx6D2th6D3e+k8QiyjHJBCNy6jG4PuqZsoEhO4qjNs5zqFrB9TC7rmbpFu3mZTyddviAc/l+lItXAIB5OoXPvHL8cn8qw65H+PypKAFR1BAp4ksB4KvJRBzni/wBVj1C3fZ7tDJYvFdRHzRqCwyQJEwNcbY6MB78EKcbCrG4N38jXKb0JGjaPASNZGI9rXqcA6j7G+F+FVIrZgCqCfLpAxux5AAdcnatpcd2fEp1Ux2c3l1A6gIzsccnIJ3B/waIbg23XKNqNhczGbY8Ld+ufrkvVNFFFWlzSKKKKEIooooQiiisM2Bk7D30IWaKhScct1JDTwgjYgyoCD7wTRFxu3chVnhZjyAlQk/AA0IU2isK4PIg/Des0ITV1aJKjJIiujDDK6hlYHoQdiKpPvZ4TDZzQpYIVkYF5o1IaJI/ZjIRjlCSrbJgYVts4q6r++SCJ5ZDpjjRndvRVBJP4CvP19ftczS3Egw8762H7IwFRP4UVFz10560IXNLx6YbNDn36ZE2+an9aky8d8OCOeSPSkzOsQD6mcR4DvjAAQMdIOdyG9DW0klCgljgAZJOwArg+OX0shQSAqqKwiBBXytI7liP2izHJ67UqVT+IdrvEjdFj06gVyWzsdjsBzx763XZPhcA4Rd3EsSSSyXEdrbl8HwzpLyMvUMIyTn1UbVwddLwK3dY/MzaSdSpk6QSMFtPLUQAM+lRTPDGEq1SwmWQDdvWyj4ilvLDJIhkVZFfQpA1mPzqpJ5IXVQx3wCdjypfZ+BuJcRaSdgSWa4mycBvNkKoJzoyVGNwFGPSuZ4zxAmUheSjT8+uPyHyradne1kULgTW6+G+lZjEW8V4gAWjHiOVAcqurGNi3uIrsicI7DetCapj7Uk52y8t3Ur0R2B4QChvXAL3ABgPWO1IBQDPIv9o3XzKpzoFda0YPMA/EZrTdlu2FpxGPVaSq4UDUmNLx9AGQ7gbEA8jjY1u6ttaGiwWO95e4udqVRnfT2LjtpkvYmCieVhJDgD63wnYyJjo2k6v9ZgfvGq/iXCgegH6Vb/f7cKLa2XPmLysB6qqAMfkXX8aqPFUan6l2Gw7mG5O/57JtPab5fpSbz7N/3G/Q0Qe1J++P7iUXn2b/ALjfoagH1DotVxvE7+73Ki0iAeVfgKXSIfZHwFT7lln6hyP2XbdzXZn6beh2B8G0cyucbGQMTEmfj5/4PfXo2uF7lYgvB4sAAtLOWIGCT4zjJ9TgAfACu6q60ADJcnUyOfJ3t2XkiiiinKuiiiihCKKKjcStTLDLGraGeN0VhjyllIDbgjYnO4NCFV/azvifW0dgE0A4+kMNWvnkwpy05xh2yDvhcYJrbi3FpLhi1zLJKTvh2LD18sY8oGw2UdBWLqwe3kaGVSkkflZSCOW2VzzQ42bkRTeKypJXl1jl4LqaemiYwFgB8dVFA/ZiA/e0qPlgE/lRpO+Yl/hYHP8AMBT7TKDgsMk4AyMk+gHU1J+hSf6KX/0pP+Goxc6D3U5IGRd7fwoVvdiE5UvCQdWVLRgHlnUh05+ddDwrtheRSR4vbgRkqjAuJMKxA1AyhsEZznflWilnVG0uQrDGVfytvuPK2DypMcMYEbRkiQtJK5UkadMhjjAx5cZiZ+pJI+FKXvaLXI+eiqTsY4BtgSch4ZXvddp2kv7uSIwz3c0y/SPDmRlhWNkVfGT2YlY5zFnzY9rnWpzWqe7lZizTOxJydWg5JVVz7P7KIP4fjnDXMhHt494Vf91WYKgNYBIbu3rNfs+Y2sBopVxbsW1DDHPk1exHtuxGfM3+/G25qLNZxKdU58WQ8gwz8kjGwHLnnnuaZKsfakkb+LT/AHAKxhUBOyjmTy/E091W39oUkey36vIASJohLgNGiIpBVAAW22BYjYbfdH4nlSbx30sIlLMFycY8o9d+Z9B1xUi3iaX2cqv7ZHP9wHn8Tt8a2ttbLGulRgcz6knmSeppGRukOKTySy1EVOzs4Nd5+fAq0YHJzzzvnnn31iu07RcFRx4uCCuDJpxlkHtc9tQGcH5eldhw3uHkcK2lCrb5kuPukAgqIUIYfxCrbn4dATyWUM1VvZ7tDNYXCXFu+iRP5WU80cfeU+n6EA16y7Hdq4+J2iXEWVzs6HGqNwASpx7iCD1DA9a4nhHcdHG2ZJEUZBxDENex3HiSltthyVTz5VYnC+DRWsXhQpoTmdyWJIAJZidROAN89BSNc52ot7/OqHW3Kn+/ricck0ESyIzQxzeIqsGePxGhJ8RQcrsoO4HWq6RwwyCCPUbitnb8DNszJqIkiZoXyMqTFIwzg7gHcjBGxFMvwp9RbUh1HJGGXflkbnpj5/GsyWdrnkHKy73Z1JJBAwgXBF8vG5B1z14LW2580n7/AP8ABKL0/VP+436VLThUi6tlOWJ2b3AZOQPSlpwssCJIyc5H2mFA/h5nnTe0YDe6tdnIYyyxub7jbO/gtRTcbgKuSBsOdbQcBkyd109CWJb4HCipXDuDvESdSZO2dBOBucDzDmSPw/B5nYBqqbaSZ7h3SNenmRdXV3KXKNwiJVZSVkm1AEEjMrMM/EEH513lUT3XcCj/AM7RP95Uml3OBnQIyVC4BPnHP3mr2rQhkEjA4LkNoUzqad0bjnr55ooooqVUEUUUUIRRRRQharj3Za1vlC3MKyafZbdZF3B8kiEOoOBkA71qLfuq4ahyLbVtjEk08i/yyORn34oopLApwe4ZArf2HBLe3AEMEUQGcCONFxnnjSOtTaKKVNSJYFcEMoYHmGAIPxBrQX/d3w+csXtIgzbs0YMTk51E6oipyTnJzvWKKEoJGYWsk7neHHOlJVyMbXExx7xrZt6gf9Btp/4m8/mt/wD8KKKYY2nUBSieUaOPmUiTuLtiPLdXYPvMBH4CEH861HFO5GOH6xbqT2gFzGGYDHVpGYfgBRRR2Tdwtyy9kGaRws5xPPNcZxDhrRSugnkOhiuSsO+DjP2e1aqxuGlvltDJKNbBRIDFtldWSvhb/DIooqhTPc+VzHHIX90+RoDQQFavC+5lHXXJcFg4BX6slkIzv9bI6HfcYUYx1qyeGcPS3hjhjBEcSLGgJyQqAKMnqcCiitBrA3RQEkqTRRRTk1aHjXYazvH8SaHMmMa0d43OM41GNhq5/ezXMz9zEWk+Fd3AbfHirDIg9MhURj/NWaKY6Nj/AKgCrMNXPD/1vI5ErV3ndDNHGz/TYzpHL6Gw/wDsVrouwLkgG4XJIGfAOMnbOPF/rRRUX6SE/tVwbZrm6SH0PuFvrXuZO/i3mr08O3EePXOuR8/LHzqbB3N2ykFri6cDmpaBVb+SEMB8DRRThTxD9oUT9p1j9ZXdCR7Lo+A9jbSxJa3hCuwwZGZ5JMHGVDyFmCnSDpBxkcq3VFFTAWVBzi43Jz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C:\Documents and Settings\User\Мои документы\Мои рисунки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06" y="2132856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Documents and Settings\User\Мои документы\Мои рисунк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19" y="4653136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15" y="3068960"/>
            <a:ext cx="1292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58744" y="2087991"/>
            <a:ext cx="1478782" cy="1566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7520" y="3972205"/>
            <a:ext cx="1478782" cy="1456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93906"/>
            <a:ext cx="3810000" cy="686132"/>
          </a:xfrm>
        </p:spPr>
        <p:txBody>
          <a:bodyPr>
            <a:normAutofit/>
          </a:bodyPr>
          <a:lstStyle/>
          <a:p>
            <a:r>
              <a:rPr lang="ru-RU" sz="3900" dirty="0" smtClean="0"/>
              <a:t>ОГОНЬ - Друг</a:t>
            </a:r>
            <a:endParaRPr lang="ru-RU" sz="39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355976" y="332656"/>
            <a:ext cx="3810000" cy="1728192"/>
          </a:xfrm>
        </p:spPr>
        <p:txBody>
          <a:bodyPr>
            <a:normAutofit/>
          </a:bodyPr>
          <a:lstStyle/>
          <a:p>
            <a:r>
              <a:rPr lang="ru-RU" sz="2000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Вот это да! Вот это чудо!</a:t>
            </a:r>
          </a:p>
          <a:p>
            <a:r>
              <a:rPr lang="ru-RU" sz="2000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Огню не взяться ниоткуда!</a:t>
            </a:r>
          </a:p>
          <a:p>
            <a:r>
              <a:rPr lang="ru-RU" sz="2000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Он помогает людям жить,</a:t>
            </a:r>
          </a:p>
          <a:p>
            <a:r>
              <a:rPr lang="ru-RU" sz="2000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Его должны все мы…</a:t>
            </a:r>
          </a:p>
          <a:p>
            <a:r>
              <a:rPr lang="ru-RU" sz="2000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Ценить!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326" y="3972204"/>
            <a:ext cx="6059016" cy="262514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Огонь </a:t>
            </a:r>
            <a:r>
              <a:rPr lang="ru-RU" sz="2000" dirty="0">
                <a:solidFill>
                  <a:schemeClr val="accent5"/>
                </a:solidFill>
              </a:rPr>
              <a:t>обогревает наши </a:t>
            </a:r>
            <a:r>
              <a:rPr lang="ru-RU" sz="2000" dirty="0" smtClean="0">
                <a:solidFill>
                  <a:schemeClr val="accent5"/>
                </a:solidFill>
              </a:rPr>
              <a:t>дома.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Костер согревает охотников и путешественников.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5"/>
                </a:solidFill>
              </a:rPr>
              <a:t>Огонь печет хлеб</a:t>
            </a:r>
            <a:r>
              <a:rPr lang="ru-RU" sz="2000" dirty="0" smtClean="0">
                <a:solidFill>
                  <a:schemeClr val="accent5"/>
                </a:solidFill>
              </a:rPr>
              <a:t>.</a:t>
            </a:r>
            <a:r>
              <a:rPr lang="ru-RU" sz="2000" dirty="0">
                <a:solidFill>
                  <a:schemeClr val="accent5"/>
                </a:solidFill>
              </a:rPr>
              <a:t> Помогает приготовить пищу.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5"/>
                </a:solidFill>
              </a:rPr>
              <a:t>Варит сталь.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5"/>
                </a:solidFill>
              </a:rPr>
              <a:t>Строит дома.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/>
                </a:solidFill>
              </a:rPr>
              <a:t>Запускает </a:t>
            </a:r>
            <a:r>
              <a:rPr lang="ru-RU" sz="2000" dirty="0">
                <a:solidFill>
                  <a:schemeClr val="accent5"/>
                </a:solidFill>
              </a:rPr>
              <a:t>корабли в космос. 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/>
                </a:solidFill>
              </a:rPr>
              <a:t>Зажигает </a:t>
            </a:r>
            <a:r>
              <a:rPr lang="ru-RU" sz="2000" dirty="0">
                <a:solidFill>
                  <a:schemeClr val="accent5"/>
                </a:solidFill>
              </a:rPr>
              <a:t>в наших домах </a:t>
            </a:r>
            <a:r>
              <a:rPr lang="ru-RU" sz="2000" dirty="0" smtClean="0">
                <a:solidFill>
                  <a:schemeClr val="accent5"/>
                </a:solidFill>
              </a:rPr>
              <a:t>свечи.</a:t>
            </a:r>
            <a:endParaRPr lang="ru-RU" sz="2000" dirty="0">
              <a:solidFill>
                <a:schemeClr val="accent5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Олимпийский огонь — символ</a:t>
            </a:r>
            <a:r>
              <a:rPr lang="ru-RU" sz="2000" dirty="0">
                <a:solidFill>
                  <a:schemeClr val="accent5"/>
                </a:solidFill>
              </a:rPr>
              <a:t> Олимпийских </a:t>
            </a:r>
            <a:r>
              <a:rPr lang="ru-RU" sz="2000" dirty="0" smtClean="0">
                <a:solidFill>
                  <a:schemeClr val="accent5"/>
                </a:solidFill>
              </a:rPr>
              <a:t>игр.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23528" y="476672"/>
            <a:ext cx="3810000" cy="68613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900" dirty="0" smtClean="0"/>
              <a:t>М</a:t>
            </a:r>
            <a:r>
              <a:rPr lang="ru-RU" sz="3900" cap="none" dirty="0" smtClean="0">
                <a:latin typeface="+mn-lt"/>
              </a:rPr>
              <a:t>ы выяснили:</a:t>
            </a:r>
            <a:endParaRPr lang="ru-RU" sz="3900" dirty="0"/>
          </a:p>
        </p:txBody>
      </p:sp>
      <p:pic>
        <p:nvPicPr>
          <p:cNvPr id="8194" name="Picture 2" descr="http://www.ace-clipart.com/clipart/holiday_clipart/firepl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7524"/>
            <a:ext cx="1763688" cy="15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3.gstatic.com/images?q=tbn:ANd9GcRuEE3Pxsa54MV9YBbHrAi6KGz3Pwp1FG9o6yyf-rYALGnfEHrQ8iqdyS0p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86" y="2087991"/>
            <a:ext cx="1331777" cy="15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arm7.static.flickr.com/6185/6080653421_188ccf08c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7057"/>
            <a:ext cx="1473582" cy="15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BDAAkGBwgHBgkIBwgKCgkLDRYPDQwMDRsUFRAWIB0iIiAdHx8kKDQsJCYxJx8fLT0tMTU3Ojo6Iys/RD84QzQ5Ojf/2wBDAQoKCg0MDRoPDxo3JR8lNzc3Nzc3Nzc3Nzc3Nzc3Nzc3Nzc3Nzc3Nzc3Nzc3Nzc3Nzc3Nzc3Nzc3Nzc3Nzc3Nzf/wAARCAESALgDASIAAhEBAxEB/8QAHAABAAICAwEAAAAAAAAAAAAAAAEGBQcCBAgD/8QARBAAAQQCAAQBBwkECAYDAAAAAQACAwQFEQYSITFBBxMUIlFhgRUXMlVxkZSh0ggjQpJSVGKTorHB0RYkM0OC4VNy8P/EABoBAQACAwEAAAAAAAAAAAAAAAADBAEFBgL/xAAxEQACAQIEAggGAgMAAAAAAAAAAQIDEQQSITEFQRMyUWFxgaHwIkKRscHRFFKC4fH/2gAMAwEAAhEDEQA/AN4oihASiKEBKKFKAIiIAiIgIc4N1zEDZ0NqVVeP8ocdWxjY3ESy5CHQB68rXbPw7D4q1LypJya7CadGUKUaj2lf0CIi9EIREQBERAEREAREQBERAQUQqUBCIpQEKURAEREAXytWIqleSxYkbHDG0ue9x0GgeK+pWr/KZnH2rvyPA7VeDTp9fxv7hp9wGj9p9yirVVShmZdwGDljK6prbm+xGNuZKbi/jShytLazbDWwRkdWxtPM5x955T+QW4d9dLWnANCHFULPE+Td5uERlkGx15d9XAeJcQAP/atXCNy1moZczbaY2TPcyrB4RxtOtn2uJB2fcFBhm1rLeWvkbLjEYyeWlpTp/D/k91+yxIiK4aAIiIAiIgCIiAIiIAiIgChSoQEqERAFKhSgCIiALS9fGyZvjOxSlLtSXpzM7fUMa92/yAA9mwt0KkS0fknyi17nKfR8k17A7wbJy9R8eUH4lVMVDNlvtc3HCcT0PSqPWcXbxXu/kYzyn3OSSjh6+mQRR+dexvQf0WD7AA78lbuCC08KYvl10gAP2jv+e1RvKVE5vEokI9V9ZnKfsLtrLeTHLtDJcRM7TgTLBvxB+k37+vxPsUFOrbFSUuehexOHzcIpyhy1fne5f0UKVsjmQiIgCIiAIiIAiIgCIiAIihASihSgCKFKAIiIAutepxXYRHKPova9jh3Y5p2CPiuyiw0nozKbTuil+UrFmzjocjG3b6pLX6/oO11+BA/Na7ryy1p47Fd5jmicHMePAhb0nhjnhkhmYHxyNLXNPYg9wtN57EyYfKS037LB60Tz/Ew9j/ofeFqcfScZKouZ1XAsWp0nhp8tvB7++82fwxnYc7QEo0yxHps0W/on2j3HwWZWk8TkbGIvx3Kh9ZvRzD2e3xBW38Rkq+VoR26zvUeOrT3afEH3hW8JieljllujVcV4c8LPPDqP07v0d1ERXDUhERAEREAREQBERAFClQgJUKUQEKVClAERQgJREQBUDiq1VzmPs+oYMjjJDzxuPVzObldo+I7H7var+tUcYx+b4mvcp1zFpOve0bVHHzcafc9Db8GpqpiN7Nar66rzTMFpZzhLNuwuRAlcfQ5yGzDwafB3w8fd9iw3KnKtLCpKElKO6OtrUoVqbpz2ZtvN5H0KTGtDtNs22ROdvwIJ/wAwB8VllrY2JMrwZyczjZxUzX7B6+b0QD8AT/Ks/wAH8QPyti1FbcBPpjo2DtygAO18dn4j2Ld0sVGU7P5rW/Jx+I4fKFJyXyNp/VWf0ZakUKVdNWEREAREQBERAFClEBCIiAlERAFT+N8hebYrY2g6RplbzO81sOf10ACPsKuC6V/F078kUlqIukiO2Pa8tc34ghQYmnOpTcYOzLOEqwo1VOauka7o2crhMtALDrEfM9vnIpXEh7SdHx18VtFVbiOqLufxFVg2Wbe899MBB6/ylWIWo/TfRN/vPN+cP2b0q2Di6Upwbuk0l9C1j6qrxp1FG0mne3ifdal4gmFzN3Z29WulIafc31f9FsHifKDG45wjd/zEwLYh4j2u+H+y1sI9DSqcVxCuqS5asvcEouOas+ei/J1+RPNrscici1HSHQZzL8EzCHOCF+jHZjdG5pHQ9Nj/ACP3r5Zim/hvPtkqEhjCJof/AK+LT+Y+xfLCExZmi8eE7R951/qrpn8I/L5Wk5wArRNPnXb6nqPVH5rY0IyrYZ5etF6efu5p8TXjQxd59WUdfK//AAz8bg9jXDs4ArkoaNDQ7KV0KOWCIiAIiIAiIgCIiAhEUoCFKIgCHsiw3EGY+T4xDX0bLx032YPaVFXrQoQc5vRElKlKrJQjudW9dgxVmxdsakvTDkhhB+hGO2z4bPU/+lisVlm1ZLmTvP8AO2p9Mjib30P8h2HwWGme584MrnvklJJceuz7yp5FylTiU3NSirJXt4vm+1nRU8HTUHGTu3a/guS7hkLU+QtOsWXbeegA7NHsC63J7l2eRORUZVnJuTepei1FKMdjrcnuTkXZ5FiOIcpHiG0DIxzjZtsgHL4b7n7l6p5qklGO4nWUI5mZrDxc+Wpgf/M0/cdq85bJilbowgjmmmAcP7Pbf3kfcqVRmdStx2WsD3R7IB7b1r/VJ557Nv0md5dKXA79muwCu4bHrD0XGPWb9ChicN/IrKUuql6myApUBSuvOaCIiAIiIAiIgCKEQEoiIAiIgOMjxGxz3dGtGz9i19akfasyTyfSe7f2ewK9ZIF2Pstb3MTtfctfZa0Mdi7d5zS5teF0paO5AG1zPH6k3OnSXP77G14blipTZrTijjaxjc/JVhMg9F9IjeOUEOc4fuyPsOt/FbCv2mUcXPelOmwwmR3wG1oLiXIxZbO3chAx7I7EnO1r9bHT3K2cWcfTXq9/F1Gs9FlaxjJWk7Le7vZ36D4H29JcRwt1FRUI2/t6f7MUsc4ubk/A221oc0OadgjYPuU8i1zkfKA7HYTCmm6K1YfABZbzEcjw2M9fbvmPx37Fja3lLyNi3HC5kccTp4uV3iG7AcHE+0fctZHhGKksyWmv3sW3xCmtDbHItXeVSSSfNVaZmdHFBAJW8p7Oc5wLj17DlH3q/wAnFOBigfPJk64Ywu7PBJ1vqAOp7dFqDyg8Q1OIsnXsUmvayKHzZ5xrZ5iRr4EKbg2HrLE5pRaST1aI8diISpZUzceDnfewtC3KAJJ68cjgPaWglZKvD5yxEwfxPaPvK1NlvKFaqSGrjJK8tZlaJsbuUk84A5uo9+1unhuI2bdWRwHRokd93+5CrVcDVp1oZlZTenp+yWGMjKnK3JF0CKApXbnPhERAEREAREQEFFKhACpREBClQpQEEbBB7LXXlDpOp8M5puj5s05Sw+7lK2MtZ+W3h3iPiKni4eG4Jpgx0vpLGWGxAtIbrYc4c3Y+1UcbgY4rI72cXdflE1Ks6d+xnmhFePmk46+oj+Lg/WnzScdfUR/FwfrV4hKOivHzScdfUR/FwfrT5pOOvqI/i4P1oCjorx80nHX1EfxcH60+aTjr6iP4uD9aAo69h8IVuTHxzuHV8bWt+wAf/vgvOnzScdfUR/FwfrW3vIrgOKcEzLM4qjsMbJ5n0YTWmzDQ5+bQDjy92+zfwVerh1UrQqP5b+p7jNxi4rmbNREVg8BERAEREAREQBQilAEREAREQBERAVXyh8F0uNMK6rOGx3YduqWddY3ew/2TobH2HuAvK+QwWUx16elboWGTwPLHt82T1HsPiPYfEL2ktNeW7irinhXM492Fyjq1K3XP7sQxu/eNd6x25pPZzUBor5Pu/wBTsf3Tv9k+T7v9Tsf3Tv8AZW352uOfr134aH9CfO1xz9eu/DQ/oQFS+T7v9Tsf3Tv9l96OEyl+5DUqY+zJPM8MjYIyNk+89B9p7KzfO1xz9eu/DQ/oWx/IjxXxTxVnLxzOUNmjVrgmMwxt/eOd6vVrQezXIC9eTngqpwXhG1ow2S/MA63YA+m72D+yNnXxPirYiIAiIgCIiAIiIAiIgCKFKAIiIAiIgCIiALVv7Q2L9M4LivtA5qFprif7D/VI+8t+5bSWG4zxQzfCmVxugXT1XtZsb08DbT94CA8aoiIAvR/7O+LNTg6xkHtHNetOLSPFjByj/FzrzgvY/A+KGE4RxOO5Q18NVnnAO3ORzO/xEoDOIiIAiIgCIiAIiIAiIgCIiAIiIAiIgCIiAIiIDx3x7ihhOMsxj2Na2OKy4xtaNBrHes0fyuCwC2v+0ViRU4sqZJjWht+tpxA6ufGdEn/xLB8FqhAZ3gbFDN8X4jHOYHxzWmeca4dCwHmd/hBXsZecP2d8T6ZxhZyL2gsoVjyk9w9/qjX/AI869HoAiIgCIiAIiIAiIgCIiAIiIAiIgCIiAIiIAi+c08UDC+aVkbB3c9wA/NRBYhsM54JY5W/0mODh+SzZ2uYur2NYftD4kXODoMi1o85QstJdrqGP9Uj+bk+5ecF7ZyePp5WjJSyVeOzVl1zxSjbXaII/MA/BVVnCXk8ktGpHjcI6yO8LXNL/AOXe1gyVz9nXFeicJW8k9gD71ohrh3LGDQ/xF62uurjMdTxNKOlja0darHvkijGmt2ST+ZJXK1dqU2h1u1BA09jLIG7+9DKTeiOwi4RSxzMEkMjJGHs5h2D8VzQwEREAREQBERAEREAREQBERAEREAXF7gxjnO7NGyuS4vaHsLXDYI0QgZXsNjosvCzL5aJtiWwOeGKUczIYz9EAHpvWiSueWw8VSJ2Qw0bKt2Ac4bEAxs4Hdjh2O/b4FfLF5GPBRNxWYd5gQepXsv8A+nNH/D63YOA6EH2LjlbMuQkNfHh0sko1DIBuOJpA3KT2PfoPFT16taFWMYfM9L9W2+vdb3cpU4UZUnm3W/8Aa/7v7sdXPxW+JspQxEcstfDOhdYyL4ZOV8x2A2uHA7aDsl2u4Gtja783A3CktI1HcPY1sWiAY67WPHhsPADge3UHa6HE8FzEXqWWgitXMbHCa96vDt0kY3tk7G9yWnYdrqQfHS48RcRsjxENaK5yWZyBK+EEysg08mRrQN7IY4Dp3+xa7ppwnlqJa7Nfbu3Ls2owzo6tPOT8L085jMhaFx2Ob5zGyTTAy2Iy3YY7rsuY7oTrqCPeszhuFqDYG28rHFk8jMOaa1ZaJNk9wzfRrRvQAWC4d4YmyGCzMtqtJjW5RgZSqS9X1Y2j1Hv8fOOceZ3XfYb6Ljgs1FhMuKuTe3Gtljcbdew/ljZMP+5E49Cx/XoOx12XuTaks6J6TrdD8C1vrbe3Lyve/kZTK4+DhazXy2HY2tVfYjhvVI/Vie17g0PDewcCR27jat6p96/HxbZr47E7mx0U7Jrl0NIjIYeYRsP8RLgNkdAArgpIWu7bHvEZssek63Pttyv6+VgiIvZVCIiAIiIAiIgIUoiAIiIAiIgCLF8Q5V2Ir1JWwiXz96vVILtaEsjWc3w3tZGWRkMT5ZXBkbGlznOPQAdygJexr28r2hwPgRsLondCd7uQmtJo7YN8h1rt7OixFfL8R5OqMhisTRbTkAfXjuWXxzTs8HEBhEex1AOz23rsOGS4udFwhLm8fj3z2o52VnUJXiNzZjM2J0Zd1AIce/Y9D2KhrUnUSs7Nao9RdjOPyMThqtueQ9msB/M+CxuWw9iSjBPT5Dkqs4ssJ6CRw3thPsIc4fFRe4ngj4Ot8RY+MzNggfJ5iTbHB7ejmPHdrgQQR4EJmcxlIc/VxGIp05pZqklpz7U7ow0Mexuhytds+uPuXiNCUpZqkrvZWVkvvqYnllHKtiY+L8S1gbflko2R0dXsRODwfYOnrfDa+dH0jO5duQnryQYyvG5leKdha6d7iNyFp7NAGhvr1JX2xmasvygxOcoR08g6IzQmGbzsM7GkB3K4taQWlzdggdxrfXXwizWXytmz8gUqZo15Xw+l3JnN89IwlrwxrWn1QQRzE9SDoEdTLkk+s9CFQndZnsWNrWtaGtAAHYAdlyWAx/EMlinlG26fouTxjCbFUyczSOUuY9rtesx2jo6B6EEAgqeE+I4+IcUbDoHVbsIaLVR526JxaHDr4tLSCD4g+0ECQlM8ixvDeTdmeH8dlHxCJ1ysyYxg7DeZoOt+PdZJAEREAREQBERAQpREAREQBERAVnj8PGJpTMhnmbBlKc0jYInSODGTNc4hrQSdAE9AuU2Tx/FNG9hYmZKE26skbnz4+eENDm8p9Z7AN9e21ZEQFRx/FTcdRho5rG5OLJwRiN8VfHzTMlc0Ac0b2NLS09xsjXY6IKx93FZBvCVyaxVe29kc1XuyVo/XMLfSIdNOt9WxsaXEdN8x7K/LD5l2Ulv0qWP87XqzNkdZvRCNzoS0DkaA/Y9Yk9dO+jrXXYArPlDw16vjMxbwdd88eSrmK/TjBLi7WmzsaO7gOjgPpDXi3r387dbiuOMfkLNa6+r8l2ITJWpyz6eZYSAeRp10a7v7F08dxVkjh7kX7u3kG5Z+Lx872crbJH/cc0a6NAeXcugeQ61tZWvkLGIzsmPymTdchkouuCWSFrDCWPaxzfUA213OOUaLttd1OwgOFOSxxBxJTyTKNqpjcdFL5uS3EYn2ZJAG+qw+sGtAP0gNkjWwNrq4fJjhOvLiMxUvhkViV1W1XpyTsnje9zx/02ktcOblIcBvWxvanD5jO5nB07sEL2NyV+QNkaxgfTqbdyO5XHRceVvff096OtLtcJZO/YzGfxN2d1yHGTRRw3XMa10vPGHOa4NAbzNJ7gDuEB161e1f/wCIc5LUnrNuUm1qteVmpXRxtkIe5vdpc6Q6aeoAG9E6ESYq7BhsVmMRAflWrRijmrO9T0uENHNE7fZw6lpPZ3ToHFXFEBguA4Za/BWCgsRPimjoQtfHI0tc0hg2CD2KzqIgCIiAIiIAiIgCIiAIiIAiIgCIiAKs8W3c0YZKeExl14PKJ7kLog5jDvm8yHuHM/Wup6De/WI5VZkKAoFihNUh4Vt4nAXYMfiLUjXUPUMwjdE5gk0HHenO2epcd7Xey9S9LSzWaioyHJWKrK1Cq8BzouUu5HkDYDueQuPXoGt7EFZ1+IkcZOTI22B5PqiTfL1J6eI+lr7APYoOHfvbcjdDvWBPnT12Nfl3HvWLvsPeWNtzGZD5TweBr4jhnFy2Zq9RkccxLAyJrdN/jcOd+gSG9jrqRtdjguBlTE+jRYy/Sax5c999zDNYkd6z5HcjjsknqenXsNALtMw0gssmdkrnqkHzYlPIfWB0QSenTX2e3rvLLJ4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samopoznanie.ru/avatars/objects/7-2074_1_6.jpg?4133e745cc202b3da5ffcd650b1ce0f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87991"/>
            <a:ext cx="1491058" cy="15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files.vector-images.com/clipart/space_shlp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36" y="2244060"/>
            <a:ext cx="142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myhip.com/fireworks_splas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74" y="4005064"/>
            <a:ext cx="1456334" cy="14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Учебный проект ОГОНЬ\иллюстрации\го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" y="1124744"/>
            <a:ext cx="403112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" y="810068"/>
            <a:ext cx="3810000" cy="686132"/>
          </a:xfrm>
        </p:spPr>
        <p:txBody>
          <a:bodyPr>
            <a:normAutofit/>
          </a:bodyPr>
          <a:lstStyle/>
          <a:p>
            <a:r>
              <a:rPr lang="ru-RU" sz="3900" dirty="0" smtClean="0"/>
              <a:t>ОГОНЬ - Враг</a:t>
            </a:r>
            <a:endParaRPr lang="ru-RU" sz="39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355976" y="332656"/>
            <a:ext cx="3810000" cy="30243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</a:rPr>
              <a:t>Но бывает огонь и другим: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Не согреет ладошек он ваших,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Превращает все в пепел и дым…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И жесток он…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И грозен…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И страшен! 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Для забавы, для игры…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Спичек в руки не бери!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Коробка спичек хоть мала,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Но много может сделать…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</a:rPr>
              <a:t>Зла!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59832" y="4221088"/>
            <a:ext cx="5842992" cy="23762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</a:pPr>
            <a:r>
              <a:rPr lang="ru-RU" sz="2000" dirty="0" smtClean="0">
                <a:solidFill>
                  <a:schemeClr val="accent5"/>
                </a:solidFill>
              </a:rPr>
              <a:t>Детские </a:t>
            </a:r>
            <a:r>
              <a:rPr lang="ru-RU" sz="2000" dirty="0">
                <a:solidFill>
                  <a:schemeClr val="accent5"/>
                </a:solidFill>
              </a:rPr>
              <a:t>шалости с огнём – причина </a:t>
            </a:r>
            <a:r>
              <a:rPr lang="ru-RU" sz="2000" dirty="0" smtClean="0">
                <a:solidFill>
                  <a:schemeClr val="accent5"/>
                </a:solidFill>
              </a:rPr>
              <a:t>пожара.</a:t>
            </a:r>
            <a:endParaRPr lang="ru-RU" sz="2000" dirty="0">
              <a:solidFill>
                <a:schemeClr val="accent5"/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2000" dirty="0">
                <a:solidFill>
                  <a:schemeClr val="accent5"/>
                </a:solidFill>
              </a:rPr>
              <a:t>Не выключенные электробытовые приборы, неисправная </a:t>
            </a:r>
            <a:r>
              <a:rPr lang="ru-RU" sz="2000" dirty="0" smtClean="0">
                <a:solidFill>
                  <a:schemeClr val="accent5"/>
                </a:solidFill>
              </a:rPr>
              <a:t>электропроводка </a:t>
            </a:r>
            <a:r>
              <a:rPr lang="ru-RU" sz="2000" dirty="0">
                <a:solidFill>
                  <a:schemeClr val="accent5"/>
                </a:solidFill>
              </a:rPr>
              <a:t>– причины </a:t>
            </a:r>
            <a:r>
              <a:rPr lang="ru-RU" sz="2000" dirty="0" smtClean="0">
                <a:solidFill>
                  <a:schemeClr val="accent5"/>
                </a:solidFill>
              </a:rPr>
              <a:t>пожара.</a:t>
            </a:r>
            <a:endParaRPr lang="ru-RU" sz="2000" dirty="0">
              <a:solidFill>
                <a:schemeClr val="accent5"/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2000" dirty="0">
                <a:solidFill>
                  <a:schemeClr val="accent5"/>
                </a:solidFill>
              </a:rPr>
              <a:t>Неосторожное обращение с открытым огнём – причина </a:t>
            </a:r>
            <a:r>
              <a:rPr lang="ru-RU" sz="2000" dirty="0" smtClean="0">
                <a:solidFill>
                  <a:schemeClr val="accent5"/>
                </a:solidFill>
              </a:rPr>
              <a:t>пожара.</a:t>
            </a:r>
            <a:endParaRPr lang="ru-RU" sz="2000" dirty="0">
              <a:solidFill>
                <a:schemeClr val="accent5"/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2000" dirty="0">
                <a:solidFill>
                  <a:schemeClr val="accent5"/>
                </a:solidFill>
              </a:rPr>
              <a:t>Утечка газа – причина </a:t>
            </a:r>
            <a:r>
              <a:rPr lang="ru-RU" sz="2000" dirty="0" smtClean="0">
                <a:solidFill>
                  <a:schemeClr val="accent5"/>
                </a:solidFill>
              </a:rPr>
              <a:t>пожара.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Непотушенная сигарета – причина пожара.</a:t>
            </a:r>
            <a:endParaRPr lang="ru-RU" sz="2000" dirty="0">
              <a:solidFill>
                <a:schemeClr val="accent5"/>
              </a:solidFill>
            </a:endParaRPr>
          </a:p>
          <a:p>
            <a:pPr marL="82296" indent="0"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23528" y="142192"/>
            <a:ext cx="3810000" cy="68613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900" dirty="0" smtClean="0"/>
              <a:t>М</a:t>
            </a:r>
            <a:r>
              <a:rPr lang="ru-RU" sz="3900" cap="none" dirty="0" smtClean="0">
                <a:latin typeface="+mn-lt"/>
              </a:rPr>
              <a:t>ы выяснили: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35077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Что будет если люди не будут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соблюдать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правила противопожарной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безопасности?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53400" cy="518457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Огонь — наш  повседневный друг! </a:t>
            </a:r>
            <a:endParaRPr lang="ru-RU" sz="20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Но 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когда мы небрежны с огнем, он становится нашим врагом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2000" i="1" dirty="0" smtClean="0">
                <a:solidFill>
                  <a:srgbClr val="FF0000"/>
                </a:solidFill>
              </a:rPr>
              <a:t>..</a:t>
            </a:r>
          </a:p>
          <a:p>
            <a:pPr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2000" dirty="0"/>
              <a:t>Огонь - ничего не пощадит. </a:t>
            </a:r>
            <a:endParaRPr lang="ru-RU" sz="2000" dirty="0" smtClean="0"/>
          </a:p>
          <a:p>
            <a:pPr>
              <a:buNone/>
              <a:defRPr/>
            </a:pPr>
            <a:r>
              <a:rPr lang="ru-RU" sz="2000" dirty="0" smtClean="0"/>
              <a:t>Уничтожить </a:t>
            </a:r>
            <a:r>
              <a:rPr lang="ru-RU" sz="2000" dirty="0"/>
              <a:t>может детский сад, поле хлебное, твой дом. </a:t>
            </a:r>
            <a:endParaRPr lang="ru-RU" sz="2000" dirty="0" smtClean="0"/>
          </a:p>
          <a:p>
            <a:pPr>
              <a:buNone/>
              <a:defRPr/>
            </a:pPr>
            <a:r>
              <a:rPr lang="ru-RU" sz="2000" dirty="0" smtClean="0"/>
              <a:t>И </a:t>
            </a:r>
            <a:r>
              <a:rPr lang="ru-RU" sz="2000" dirty="0"/>
              <a:t>у дома все кругом! </a:t>
            </a:r>
            <a:endParaRPr lang="ru-RU" sz="2000" dirty="0" smtClean="0"/>
          </a:p>
          <a:p>
            <a:pPr>
              <a:buNone/>
              <a:defRPr/>
            </a:pPr>
            <a:r>
              <a:rPr lang="ru-RU" sz="2000" dirty="0" smtClean="0"/>
              <a:t>И </a:t>
            </a:r>
            <a:r>
              <a:rPr lang="ru-RU" sz="2000" dirty="0"/>
              <a:t>взмет­нувшись до небес, перекинется на лес.</a:t>
            </a:r>
          </a:p>
          <a:p>
            <a:pPr>
              <a:buNone/>
              <a:defRPr/>
            </a:pPr>
            <a:r>
              <a:rPr lang="ru-RU" sz="2000" dirty="0"/>
              <a:t>Гибнут в пламени пожара даже люди иногда... </a:t>
            </a:r>
          </a:p>
          <a:p>
            <a:pPr>
              <a:buNone/>
              <a:defRPr/>
            </a:pPr>
            <a:r>
              <a:rPr lang="ru-RU" sz="2000" dirty="0"/>
              <a:t>Это помнить  нужно всегда!</a:t>
            </a:r>
          </a:p>
          <a:p>
            <a:endParaRPr lang="ru-RU" sz="2000" dirty="0"/>
          </a:p>
        </p:txBody>
      </p:sp>
      <p:pic>
        <p:nvPicPr>
          <p:cNvPr id="5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3528392" cy="22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7145" y="404664"/>
            <a:ext cx="5400600" cy="864096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6400800" cy="1944216"/>
          </a:xfrm>
        </p:spPr>
        <p:txBody>
          <a:bodyPr>
            <a:normAutofit/>
          </a:bodyPr>
          <a:lstStyle/>
          <a:p>
            <a:pPr marL="361188" indent="-34290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Огонь важен для жизни </a:t>
            </a:r>
            <a:r>
              <a:rPr lang="ru-RU" dirty="0" smtClean="0">
                <a:solidFill>
                  <a:srgbClr val="FF0000"/>
                </a:solidFill>
              </a:rPr>
              <a:t>человека.</a:t>
            </a:r>
          </a:p>
          <a:p>
            <a:pPr marL="361188" indent="-342900">
              <a:buFont typeface="Arial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Острожное  обращаемся с огнём – огонь </a:t>
            </a:r>
            <a:r>
              <a:rPr lang="ru-RU" dirty="0" smtClean="0">
                <a:solidFill>
                  <a:srgbClr val="FF0000"/>
                </a:solidFill>
              </a:rPr>
              <a:t>ДРУГ. </a:t>
            </a:r>
          </a:p>
          <a:p>
            <a:pPr marL="361188" indent="-342900">
              <a:buFont typeface="Arial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Небрежно обращаемся с огнём – </a:t>
            </a:r>
            <a:r>
              <a:rPr lang="ru-RU">
                <a:solidFill>
                  <a:srgbClr val="FF0000"/>
                </a:solidFill>
              </a:rPr>
              <a:t>огонь </a:t>
            </a:r>
            <a:r>
              <a:rPr lang="ru-RU" smtClean="0">
                <a:solidFill>
                  <a:srgbClr val="FF0000"/>
                </a:solidFill>
              </a:rPr>
              <a:t>ВРАГ.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3240"/>
            <a:ext cx="3190474" cy="30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3240"/>
            <a:ext cx="45434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421" y="1196752"/>
            <a:ext cx="599201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005344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Л</a:t>
            </a:r>
            <a:r>
              <a:rPr lang="ru-RU" i="1" dirty="0"/>
              <a:t>. Толстой «Пожарные собаки</a:t>
            </a:r>
            <a:r>
              <a:rPr lang="ru-RU" i="1" dirty="0" smtClean="0"/>
              <a:t>»</a:t>
            </a:r>
            <a:endParaRPr lang="ru-RU" dirty="0"/>
          </a:p>
          <a:p>
            <a:r>
              <a:rPr lang="ru-RU" i="1" dirty="0" err="1"/>
              <a:t>К.И.Чуковский</a:t>
            </a:r>
            <a:r>
              <a:rPr lang="ru-RU" i="1" dirty="0"/>
              <a:t> «Путаница</a:t>
            </a:r>
            <a:r>
              <a:rPr lang="ru-RU" i="1" dirty="0" smtClean="0"/>
              <a:t>»</a:t>
            </a:r>
            <a:endParaRPr lang="ru-RU" dirty="0"/>
          </a:p>
          <a:p>
            <a:r>
              <a:rPr lang="ru-RU" i="1" dirty="0" err="1"/>
              <a:t>С.Я.Маршак</a:t>
            </a:r>
            <a:r>
              <a:rPr lang="ru-RU" i="1" dirty="0"/>
              <a:t> «Дядя Стёпа», «Пожар», </a:t>
            </a:r>
            <a:r>
              <a:rPr lang="ru-RU" i="1" dirty="0" smtClean="0"/>
              <a:t>«Рассказ о неизвестном </a:t>
            </a:r>
            <a:r>
              <a:rPr lang="ru-RU" i="1" dirty="0"/>
              <a:t>герое</a:t>
            </a:r>
            <a:r>
              <a:rPr lang="ru-RU" i="1" dirty="0" smtClean="0"/>
              <a:t>»,  </a:t>
            </a:r>
            <a:r>
              <a:rPr lang="ru-RU" i="1" dirty="0"/>
              <a:t>«Кошкин дом</a:t>
            </a:r>
            <a:r>
              <a:rPr lang="ru-RU" i="1" dirty="0" smtClean="0"/>
              <a:t>»</a:t>
            </a:r>
            <a:endParaRPr lang="ru-RU" dirty="0"/>
          </a:p>
          <a:p>
            <a:r>
              <a:rPr lang="ru-RU" i="1" dirty="0" smtClean="0"/>
              <a:t>Марийская народная сказка «Огонь и человек»</a:t>
            </a:r>
          </a:p>
          <a:p>
            <a:r>
              <a:rPr lang="ru-RU" i="1" dirty="0" smtClean="0"/>
              <a:t>Е. Пермяк «Как </a:t>
            </a:r>
            <a:r>
              <a:rPr lang="ru-RU" i="1" dirty="0"/>
              <a:t>огонь воду замуж взял</a:t>
            </a:r>
            <a:r>
              <a:rPr lang="ru-RU" i="1" dirty="0" smtClean="0"/>
              <a:t>»</a:t>
            </a:r>
          </a:p>
          <a:p>
            <a:r>
              <a:rPr lang="ru-RU" dirty="0" err="1" smtClean="0"/>
              <a:t>А.Богдарин</a:t>
            </a:r>
            <a:r>
              <a:rPr lang="ru-RU" dirty="0" smtClean="0"/>
              <a:t> «Хлебный секрет», «Шоколадный секрет»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2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хотим узнать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417646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ru-RU" i="1" dirty="0"/>
              <a:t>Огонь – наш друг, или наш враг?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i="1" dirty="0" smtClean="0"/>
              <a:t>Какую </a:t>
            </a:r>
            <a:r>
              <a:rPr lang="ru-RU" i="1" dirty="0"/>
              <a:t>пользу и какой вред приносит огонь?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i="1" dirty="0"/>
              <a:t>Может ли человек обойтись без огня?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i="1" dirty="0" smtClean="0"/>
              <a:t>Отчего </a:t>
            </a:r>
            <a:r>
              <a:rPr lang="ru-RU" i="1" dirty="0"/>
              <a:t>возникают пожары</a:t>
            </a:r>
            <a:r>
              <a:rPr lang="ru-RU" i="1" dirty="0" smtClean="0"/>
              <a:t>? </a:t>
            </a:r>
          </a:p>
          <a:p>
            <a:pPr>
              <a:buClr>
                <a:schemeClr val="accent2"/>
              </a:buClr>
            </a:pPr>
            <a:r>
              <a:rPr lang="ru-RU" i="1" dirty="0" smtClean="0"/>
              <a:t>Почему нужно соблюдать правила пожарной безопасности?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53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ответить на эти вопросы мы: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23360" cy="6400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Провели беседу о пожарной безопасности.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4008" y="1628800"/>
            <a:ext cx="4023360" cy="640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Побывали на экскурсии в пожарной части № 35 </a:t>
            </a:r>
            <a:r>
              <a:rPr lang="ru-RU" dirty="0" err="1" smtClean="0"/>
              <a:t>с.Октябрьское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ответить на эти вопросы мы: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23360" cy="640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Отработали порядок эвакуации при пожаре в школе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4008" y="1628800"/>
            <a:ext cx="4023360" cy="64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Познакомились с уголком </a:t>
            </a:r>
            <a:r>
              <a:rPr lang="ru-RU" dirty="0" smtClean="0"/>
              <a:t>пожарной </a:t>
            </a:r>
            <a:r>
              <a:rPr lang="ru-RU" dirty="0"/>
              <a:t>безопасности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ответить на эти вопросы мы: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23360" cy="64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Играли в подвижные игры «Кошкин дом» и «Пожарные на учении»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4008" y="1628800"/>
            <a:ext cx="4023360" cy="640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Посетили детскую библиотеку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23360" cy="4114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библиотеке мы подобрали произведения по теме проекта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/>
              <a:t>Третий этаж,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/>
              <a:t> И четвертый и пятый…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/>
              <a:t>Вот и последний,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Пожаром </a:t>
            </a:r>
            <a:r>
              <a:rPr lang="ru-RU" sz="2000" dirty="0"/>
              <a:t>объятый</a:t>
            </a:r>
            <a:r>
              <a:rPr lang="ru-RU" sz="2000" dirty="0" smtClean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2000" dirty="0"/>
          </a:p>
          <a:p>
            <a:pPr>
              <a:lnSpc>
                <a:spcPct val="90000"/>
              </a:lnSpc>
              <a:buNone/>
            </a:pPr>
            <a:r>
              <a:rPr lang="ru-RU" sz="2000" dirty="0" smtClean="0"/>
              <a:t>«</a:t>
            </a:r>
            <a:r>
              <a:rPr lang="ru-RU" sz="2000" dirty="0"/>
              <a:t>Рассказ о неизвестном </a:t>
            </a:r>
            <a:r>
              <a:rPr lang="ru-RU" sz="2000" dirty="0" smtClean="0"/>
              <a:t>герое»  </a:t>
            </a:r>
            <a:r>
              <a:rPr lang="ru-RU" sz="2000" dirty="0" err="1" smtClean="0"/>
              <a:t>С.Я.Маршак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Море пламенем горит,</a:t>
            </a:r>
            <a:br>
              <a:rPr lang="ru-RU" sz="2000" dirty="0"/>
            </a:br>
            <a:r>
              <a:rPr lang="ru-RU" sz="2000" dirty="0"/>
              <a:t>Выбежал из моря кит:</a:t>
            </a:r>
            <a:br>
              <a:rPr lang="ru-RU" sz="2000" dirty="0"/>
            </a:br>
            <a:r>
              <a:rPr lang="ru-RU" sz="2000" dirty="0"/>
              <a:t>«Эй, пожарные, бегите!</a:t>
            </a:r>
            <a:br>
              <a:rPr lang="ru-RU" sz="2000" dirty="0"/>
            </a:br>
            <a:r>
              <a:rPr lang="ru-RU" sz="2000" dirty="0"/>
              <a:t>Помогите,    помогите</a:t>
            </a:r>
            <a:r>
              <a:rPr lang="ru-RU" sz="2000" dirty="0" smtClean="0"/>
              <a:t>!»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«</a:t>
            </a:r>
            <a:r>
              <a:rPr lang="ru-RU" sz="2000" dirty="0"/>
              <a:t>Путаница» </a:t>
            </a:r>
            <a:r>
              <a:rPr lang="ru-RU" sz="2000" dirty="0" smtClean="0"/>
              <a:t>  </a:t>
            </a:r>
            <a:r>
              <a:rPr lang="ru-RU" sz="2000" dirty="0"/>
              <a:t>К.И. </a:t>
            </a:r>
            <a:r>
              <a:rPr lang="ru-RU" sz="2000" dirty="0" smtClean="0"/>
              <a:t>Чуковский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81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404664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Бежит курица с ведром,</a:t>
            </a:r>
            <a:br>
              <a:rPr lang="ru-RU" sz="2000" dirty="0"/>
            </a:br>
            <a:r>
              <a:rPr lang="ru-RU" sz="2000" dirty="0"/>
              <a:t>А за нею во весь дух</a:t>
            </a:r>
            <a:br>
              <a:rPr lang="ru-RU" sz="2000" dirty="0"/>
            </a:br>
            <a:r>
              <a:rPr lang="ru-RU" sz="2000" dirty="0"/>
              <a:t>С помелом бежит петух.</a:t>
            </a:r>
            <a:br>
              <a:rPr lang="ru-RU" sz="2000" dirty="0"/>
            </a:br>
            <a:r>
              <a:rPr lang="ru-RU" sz="2000" dirty="0"/>
              <a:t>Поросёнок — с решетом</a:t>
            </a:r>
            <a:br>
              <a:rPr lang="ru-RU" sz="2000" dirty="0"/>
            </a:br>
            <a:r>
              <a:rPr lang="ru-RU" sz="2000" dirty="0"/>
              <a:t>И козёл — с фонарём</a:t>
            </a:r>
            <a:r>
              <a:rPr lang="ru-RU" sz="2000" dirty="0" smtClean="0"/>
              <a:t>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«Кошкин дом» </a:t>
            </a:r>
            <a:r>
              <a:rPr lang="ru-RU" sz="2000" dirty="0" err="1" smtClean="0"/>
              <a:t>С.Я.Маршак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404664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Бывает часто, что в городах на пожарах остаются дети в домах и их нельзя вытащить, потому что они от испуга спрячутся и молчат, а от дыма нельзя их рассмотреть. Для этого в Лондоне приучены собаки. 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 smtClean="0"/>
              <a:t>«Пожарные собаки»</a:t>
            </a:r>
            <a:r>
              <a:rPr lang="ru-RU" sz="2000" dirty="0"/>
              <a:t> </a:t>
            </a:r>
            <a:r>
              <a:rPr lang="ru-RU" sz="2000" dirty="0" err="1"/>
              <a:t>Л.Толстой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4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332656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«Шоколадный секрет» </a:t>
            </a:r>
            <a:r>
              <a:rPr lang="ru-RU" sz="2000" dirty="0" err="1" smtClean="0"/>
              <a:t>А.Богдарин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4128" y="332656"/>
            <a:ext cx="3657600" cy="4663440"/>
          </a:xfrm>
        </p:spPr>
        <p:txBody>
          <a:bodyPr/>
          <a:lstStyle/>
          <a:p>
            <a:pPr marL="82296" indent="0">
              <a:buNone/>
            </a:pPr>
            <a:r>
              <a:rPr lang="ru-RU" sz="2000" dirty="0" smtClean="0"/>
              <a:t>«Хлебный </a:t>
            </a:r>
            <a:r>
              <a:rPr lang="ru-RU" sz="2000" dirty="0"/>
              <a:t>секрет» </a:t>
            </a:r>
            <a:r>
              <a:rPr lang="ru-RU" sz="2000" dirty="0" err="1"/>
              <a:t>А.Богдарин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про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24824" cy="466344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ru-RU" dirty="0"/>
              <a:t>Водой пожар тушат, а умом предотвратят</a:t>
            </a:r>
            <a:r>
              <a:rPr lang="ru-RU" dirty="0" smtClean="0"/>
              <a:t>.</a:t>
            </a:r>
          </a:p>
          <a:p>
            <a:pPr>
              <a:buClr>
                <a:schemeClr val="accent2"/>
              </a:buClr>
            </a:pPr>
            <a:r>
              <a:rPr lang="ru-RU" dirty="0" smtClean="0"/>
              <a:t>Высоко огонь летает, да все равно потухает.</a:t>
            </a:r>
          </a:p>
          <a:p>
            <a:pPr>
              <a:buClr>
                <a:schemeClr val="accent2"/>
              </a:buClr>
            </a:pPr>
            <a:r>
              <a:rPr lang="ru-RU" dirty="0" smtClean="0"/>
              <a:t>Дерево </a:t>
            </a:r>
            <a:r>
              <a:rPr lang="ru-RU" dirty="0"/>
              <a:t>с огнем не дружит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Куда ветер, туда и пламя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Кулаками пожар не потушишь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Огонь хороший слуга, но плохой хозяин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Спички не тронь, в спичках огонь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Пожар отвагу любит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chemeClr val="accent2"/>
              </a:buClr>
            </a:pPr>
            <a:r>
              <a:rPr lang="ru-RU" dirty="0"/>
              <a:t>Не на пожар - не торопись.</a:t>
            </a:r>
          </a:p>
        </p:txBody>
      </p:sp>
    </p:spTree>
    <p:extLst>
      <p:ext uri="{BB962C8B-B14F-4D97-AF65-F5344CB8AC3E}">
        <p14:creationId xmlns:p14="http://schemas.microsoft.com/office/powerpoint/2010/main" val="1236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</TotalTime>
  <Words>608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Учебный проект ОГОНЬ – ДРУГ ИЛИ ВРАГ</vt:lpstr>
      <vt:lpstr>Мы хотим узнать:</vt:lpstr>
      <vt:lpstr>Чтобы ответить на эти вопросы мы:</vt:lpstr>
      <vt:lpstr>Чтобы ответить на эти вопросы мы:</vt:lpstr>
      <vt:lpstr>Чтобы ответить на эти вопросы мы:</vt:lpstr>
      <vt:lpstr>В библиотеке мы подобрали произведения по теме проекта</vt:lpstr>
      <vt:lpstr>Презентация PowerPoint</vt:lpstr>
      <vt:lpstr>Презентация PowerPoint</vt:lpstr>
      <vt:lpstr>Пословицы и поговорки про огонь</vt:lpstr>
      <vt:lpstr>Загадки</vt:lpstr>
      <vt:lpstr>Презентация PowerPoint</vt:lpstr>
      <vt:lpstr>ОГОНЬ - Друг</vt:lpstr>
      <vt:lpstr>ОГОНЬ - Враг</vt:lpstr>
      <vt:lpstr>Что будет если люди не будут соблюдать   правила противопожарной безопасности? </vt:lpstr>
      <vt:lpstr>ВЫВОД:</vt:lpstr>
      <vt:lpstr>Литература: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ОГОНЬ – ДРУГ ИЛИ ВРАГ</dc:title>
  <dc:creator>Admin</dc:creator>
  <cp:lastModifiedBy>Admin</cp:lastModifiedBy>
  <cp:revision>33</cp:revision>
  <dcterms:created xsi:type="dcterms:W3CDTF">2012-10-24T18:11:46Z</dcterms:created>
  <dcterms:modified xsi:type="dcterms:W3CDTF">2012-11-16T13:30:34Z</dcterms:modified>
</cp:coreProperties>
</file>