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– проект  «Путешествие  по  временам  года»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2" descr="winter1">
            <a:hlinkClick r:id="" action="ppaction://noaction"/>
          </p:cNvPr>
          <p:cNvPicPr/>
          <p:nvPr/>
        </p:nvPicPr>
        <p:blipFill>
          <a:blip r:embed="rId2" cstate="print">
            <a:lum bright="6000" contrast="18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201622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28-1024">
            <a:hlinkClick r:id="" action="ppaction://noaction"/>
          </p:cNvPr>
          <p:cNvPicPr/>
          <p:nvPr/>
        </p:nvPicPr>
        <p:blipFill>
          <a:blip r:embed="rId3" cstate="email">
            <a:lum contrast="-6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2699792" y="3645023"/>
            <a:ext cx="2088232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4"/>
          <p:cNvPicPr/>
          <p:nvPr/>
        </p:nvPicPr>
        <p:blipFill>
          <a:blip r:embed="rId4" cstate="print">
            <a:lum bright="18000" contrast="6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216024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images"/>
          <p:cNvPicPr/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194421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947738"/>
            <a:ext cx="75596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350" y="1146175"/>
            <a:ext cx="7351713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74152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</TotalTime>
  <Words>9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Открытая</vt:lpstr>
      <vt:lpstr>Урок – проект  «Путешествие  по  временам  года»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проект  «Путешествие  по  временам  года»</dc:title>
  <dc:creator>Самид</dc:creator>
  <cp:lastModifiedBy>Самид</cp:lastModifiedBy>
  <cp:revision>6</cp:revision>
  <dcterms:created xsi:type="dcterms:W3CDTF">2013-11-19T06:41:15Z</dcterms:created>
  <dcterms:modified xsi:type="dcterms:W3CDTF">2015-03-27T11:25:35Z</dcterms:modified>
</cp:coreProperties>
</file>