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8" r:id="rId3"/>
    <p:sldId id="260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Урок – проект  «Путешествие  по  временам  года»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2" descr="winter1">
            <a:hlinkClick r:id="" action="ppaction://noaction"/>
          </p:cNvPr>
          <p:cNvPicPr/>
          <p:nvPr/>
        </p:nvPicPr>
        <p:blipFill>
          <a:blip r:embed="rId2" cstate="print">
            <a:lum bright="6000" contrast="18000"/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  </a:ext>
            </a:extLst>
          </a:blip>
          <a:srcRect/>
          <a:stretch>
            <a:fillRect/>
          </a:stretch>
        </p:blipFill>
        <p:spPr bwMode="auto">
          <a:xfrm>
            <a:off x="683568" y="3645024"/>
            <a:ext cx="2016224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 descr="28-1024">
            <a:hlinkClick r:id="" action="ppaction://noaction"/>
          </p:cNvPr>
          <p:cNvPicPr/>
          <p:nvPr/>
        </p:nvPicPr>
        <p:blipFill>
          <a:blip r:embed="rId3" cstate="email">
            <a:lum contrast="-6000"/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  </a:ext>
            </a:extLst>
          </a:blip>
          <a:srcRect/>
          <a:stretch>
            <a:fillRect/>
          </a:stretch>
        </p:blipFill>
        <p:spPr bwMode="auto">
          <a:xfrm>
            <a:off x="2699792" y="3645023"/>
            <a:ext cx="2088232" cy="12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4"/>
          <p:cNvPicPr/>
          <p:nvPr/>
        </p:nvPicPr>
        <p:blipFill>
          <a:blip r:embed="rId4" cstate="print">
            <a:lum bright="18000" contrast="6000"/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  </a:ext>
            </a:extLst>
          </a:blip>
          <a:srcRect/>
          <a:stretch>
            <a:fillRect/>
          </a:stretch>
        </p:blipFill>
        <p:spPr bwMode="auto">
          <a:xfrm>
            <a:off x="4644008" y="3645024"/>
            <a:ext cx="216024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8" descr="images"/>
          <p:cNvPicPr/>
          <p:nvPr/>
        </p:nvPicPr>
        <p:blipFill>
          <a:blip r:embed="rId5" cstate="print">
            <a:lum contrast="30000"/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  </a:ext>
            </a:extLst>
          </a:blip>
          <a:srcRect/>
          <a:stretch>
            <a:fillRect/>
          </a:stretch>
        </p:blipFill>
        <p:spPr bwMode="auto">
          <a:xfrm>
            <a:off x="6516216" y="3645024"/>
            <a:ext cx="1944216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71550" y="1093788"/>
            <a:ext cx="7199313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0475" y="1139825"/>
            <a:ext cx="6621463" cy="457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</TotalTime>
  <Words>9</Words>
  <Application>Microsoft Office PowerPoint</Application>
  <PresentationFormat>Экран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Изящная</vt:lpstr>
      <vt:lpstr>Урок – проект  «Путешествие  по  временам  года»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Самид</dc:creator>
  <cp:lastModifiedBy>Самид</cp:lastModifiedBy>
  <cp:revision>3</cp:revision>
  <dcterms:created xsi:type="dcterms:W3CDTF">2015-03-27T11:18:04Z</dcterms:created>
  <dcterms:modified xsi:type="dcterms:W3CDTF">2015-03-27T11:25:40Z</dcterms:modified>
</cp:coreProperties>
</file>