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D2836-CCE6-4BE6-8A45-E015CD7FA9F7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CB574-171C-4EA2-9C8B-BCDFDD2CC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693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Он же Фагот, он же Клетчатый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CB574-171C-4EA2-9C8B-BCDFDD2CC35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868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Кот Бегемот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CB574-171C-4EA2-9C8B-BCDFDD2CC35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7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935B-DBFC-4DBB-BDC2-6DFE1AF00817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2587-F41F-4EB2-88DC-CA65BA0C57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935B-DBFC-4DBB-BDC2-6DFE1AF00817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2587-F41F-4EB2-88DC-CA65BA0C5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935B-DBFC-4DBB-BDC2-6DFE1AF00817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2587-F41F-4EB2-88DC-CA65BA0C5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935B-DBFC-4DBB-BDC2-6DFE1AF00817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2587-F41F-4EB2-88DC-CA65BA0C5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935B-DBFC-4DBB-BDC2-6DFE1AF00817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5622587-F41F-4EB2-88DC-CA65BA0C57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935B-DBFC-4DBB-BDC2-6DFE1AF00817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2587-F41F-4EB2-88DC-CA65BA0C5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935B-DBFC-4DBB-BDC2-6DFE1AF00817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2587-F41F-4EB2-88DC-CA65BA0C5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935B-DBFC-4DBB-BDC2-6DFE1AF00817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2587-F41F-4EB2-88DC-CA65BA0C5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935B-DBFC-4DBB-BDC2-6DFE1AF00817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2587-F41F-4EB2-88DC-CA65BA0C5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935B-DBFC-4DBB-BDC2-6DFE1AF00817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2587-F41F-4EB2-88DC-CA65BA0C5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935B-DBFC-4DBB-BDC2-6DFE1AF00817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2587-F41F-4EB2-88DC-CA65BA0C5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A7935B-DBFC-4DBB-BDC2-6DFE1AF00817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622587-F41F-4EB2-88DC-CA65BA0C579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836712"/>
            <a:ext cx="8229600" cy="1512168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Воланд</a:t>
            </a:r>
            <a:r>
              <a:rPr lang="ru-RU" dirty="0" smtClean="0"/>
              <a:t> и его свита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12961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(По роману М.А. Булгакова                          «Мастер и Маргарита»</a:t>
            </a:r>
            <a:endParaRPr lang="ru-RU" sz="3600" dirty="0"/>
          </a:p>
        </p:txBody>
      </p:sp>
      <p:pic>
        <p:nvPicPr>
          <p:cNvPr id="5" name="Рисунок 4" descr="http://im2-tub-ru.yandex.net/i?id=9518b041b15c17839c81792d07f2baf1-17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21088"/>
            <a:ext cx="3528392" cy="1944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817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4176464" cy="525658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Объект 3" descr="Воланд и его свита - Фото 13431/17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692696"/>
            <a:ext cx="4464496" cy="561602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868145" y="503024"/>
            <a:ext cx="288032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endParaRPr lang="ru-RU" sz="4100" b="1" dirty="0" smtClean="0">
              <a:ln w="6350">
                <a:noFill/>
              </a:ln>
              <a:gradFill>
                <a:gsLst>
                  <a:gs pos="0">
                    <a:srgbClr val="CEB966">
                      <a:tint val="73000"/>
                      <a:satMod val="145000"/>
                    </a:srgbClr>
                  </a:gs>
                  <a:gs pos="73000">
                    <a:srgbClr val="CEB966">
                      <a:tint val="73000"/>
                      <a:satMod val="145000"/>
                    </a:srgbClr>
                  </a:gs>
                  <a:gs pos="100000">
                    <a:srgbClr val="CEB966">
                      <a:tint val="83000"/>
                      <a:satMod val="143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Arial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ru-RU" sz="4100" b="1" dirty="0" err="1" smtClean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Воланд</a:t>
            </a:r>
            <a:r>
              <a:rPr lang="ru-RU" sz="4100" b="1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,   он  же Сатана,     он же</a:t>
            </a:r>
            <a:br>
              <a:rPr lang="ru-RU" sz="4100" b="1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</a:br>
            <a:r>
              <a:rPr lang="ru-RU" sz="4100" b="1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 Чёрный маг</a:t>
            </a:r>
          </a:p>
        </p:txBody>
      </p:sp>
    </p:spTree>
    <p:extLst>
      <p:ext uri="{BB962C8B-B14F-4D97-AF65-F5344CB8AC3E}">
        <p14:creationId xmlns:p14="http://schemas.microsoft.com/office/powerpoint/2010/main" val="141854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Олег Басилашвили в роли </a:t>
            </a:r>
            <a:r>
              <a:rPr lang="ru-RU" dirty="0" err="1" smtClean="0"/>
              <a:t>Воланда</a:t>
            </a:r>
            <a:endParaRPr lang="ru-RU" dirty="0"/>
          </a:p>
        </p:txBody>
      </p:sp>
      <p:pic>
        <p:nvPicPr>
          <p:cNvPr id="4" name="Объект 3" descr="Михаил Афанасьевич Булгаков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68462"/>
            <a:ext cx="7128792" cy="48568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0380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Александр Абдулов в роли </a:t>
            </a:r>
            <a:r>
              <a:rPr lang="ru-RU" dirty="0" err="1" smtClean="0"/>
              <a:t>Коровьева</a:t>
            </a:r>
            <a:endParaRPr lang="ru-RU" dirty="0"/>
          </a:p>
        </p:txBody>
      </p:sp>
      <p:pic>
        <p:nvPicPr>
          <p:cNvPr id="4" name="Объект 3" descr="Мой подиум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200800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833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Кот Бегемот</a:t>
            </a:r>
            <a:endParaRPr lang="ru-RU" sz="4400" dirty="0"/>
          </a:p>
        </p:txBody>
      </p:sp>
      <p:pic>
        <p:nvPicPr>
          <p:cNvPr id="6" name="Объект 5" descr="Минута, которая запомнилась на всю жизнь не мне одной - Рассказы - Hahamba.ru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344816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617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Азазелло</a:t>
            </a:r>
            <a:endParaRPr lang="ru-RU" sz="4400" dirty="0"/>
          </a:p>
        </p:txBody>
      </p:sp>
      <p:pic>
        <p:nvPicPr>
          <p:cNvPr id="4" name="Объект 3" descr="http://im2-tub-ru.yandex.net/i?id=926d1095113617118bd1ef93905a6fa9-129-144&amp;n=2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6912768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423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ru-RU" dirty="0" err="1" smtClean="0"/>
              <a:t>Вампирша</a:t>
            </a:r>
            <a:r>
              <a:rPr lang="ru-RU" dirty="0" smtClean="0"/>
              <a:t>  </a:t>
            </a:r>
            <a:r>
              <a:rPr lang="ru-RU" dirty="0" err="1" smtClean="0"/>
              <a:t>Гелла</a:t>
            </a:r>
            <a:endParaRPr lang="ru-RU" dirty="0"/>
          </a:p>
        </p:txBody>
      </p:sp>
      <p:pic>
        <p:nvPicPr>
          <p:cNvPr id="4" name="Объект 3" descr="spetsialny: Инфернальная женщин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799"/>
            <a:ext cx="7128792" cy="46805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4159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49</Words>
  <Application>Microsoft Office PowerPoint</Application>
  <PresentationFormat>Экран (4:3)</PresentationFormat>
  <Paragraphs>13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Воланд и его свита</vt:lpstr>
      <vt:lpstr>Презентация PowerPoint</vt:lpstr>
      <vt:lpstr>Олег Басилашвили в роли Воланда</vt:lpstr>
      <vt:lpstr>Александр Абдулов в роли Коровьева</vt:lpstr>
      <vt:lpstr>Кот Бегемот</vt:lpstr>
      <vt:lpstr>Азазелло</vt:lpstr>
      <vt:lpstr>Вампирша  Гелла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</dc:creator>
  <cp:lastModifiedBy>Вера</cp:lastModifiedBy>
  <cp:revision>7</cp:revision>
  <dcterms:created xsi:type="dcterms:W3CDTF">2015-03-03T20:30:44Z</dcterms:created>
  <dcterms:modified xsi:type="dcterms:W3CDTF">2015-03-03T21:30:20Z</dcterms:modified>
</cp:coreProperties>
</file>