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FF756-7979-4CCA-9228-6CA65EF8A78E}" type="datetimeFigureOut">
              <a:rPr lang="ru-RU" smtClean="0"/>
              <a:t>28.03.2015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1114-739D-4E64-A216-E9731C9920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70C0"/>
                </a:solidFill>
                <a:cs typeface="Aharoni" pitchFamily="2" charset="-79"/>
              </a:rPr>
              <a:t>Возрастные  особенности  подростка</a:t>
            </a:r>
            <a:endParaRPr lang="ru-RU" sz="5400" dirty="0">
              <a:solidFill>
                <a:srgbClr val="0070C0"/>
              </a:solidFill>
              <a:cs typeface="Aharoni" pitchFamily="2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Родительское  собрание  в  8  в  классе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002060"/>
                </a:solidFill>
              </a:rPr>
              <a:t>«В  подростковом  возрасте  многие  человеческие  достоинства  проявляются  в  чудаческих  и  неподобающих  поступках».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                                             И. Гете.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 smtClean="0">
                <a:solidFill>
                  <a:srgbClr val="002060"/>
                </a:solidFill>
              </a:rPr>
              <a:t>«Структура  личности  подростка…  В  ней  нет  ничего  устойчивого,  окончательного  и  неподвижного.  Все  в  ней – переход,  все  течет».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>
                <a:solidFill>
                  <a:srgbClr val="002060"/>
                </a:solidFill>
              </a:rPr>
              <a:t>                                    Л.С. Выгодский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43230" cy="12271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1  Половое  созревание.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 2  Смена  интересов.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 3  Критическое  отношение  к  прежним  авторитетам.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 4  Повышенная  утомляемость.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 5  Эмоциональная  неустойчивость.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 6  Интерес  к  противоположному  полу.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>
                <a:solidFill>
                  <a:srgbClr val="C00000"/>
                </a:solidFill>
              </a:rPr>
              <a:t> 7  Поиск  смысла  жизни.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2060"/>
                </a:solidFill>
                <a:cs typeface="Aharoni" pitchFamily="2" charset="-79"/>
              </a:rPr>
              <a:t>Отрочество – один  из  самых  интересных  и  сложных  этапов  жизни  детей. </a:t>
            </a:r>
            <a:endParaRPr lang="ru-RU" sz="3600" dirty="0">
              <a:solidFill>
                <a:srgbClr val="002060"/>
              </a:solidFill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Личностные  черты  подростка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   Непримиримость  ко  злу.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   Стремление  к  идеалу.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  Желание  быть  личностью.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4   Непостоянство  увлечений.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5   Романтическая  восторженность  и  грубые  выходки.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Памятка  для  родителей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  Старайтесь  говорить  со  своим  ребенком  открыто  и  откровенно  на  самые  деликатные  темы.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2  Опасайтесь  получения  вашим  ребенком  информации  из  чужих  уст.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  Рассказывайте  о  своих  переживаниях  в  том  возрасте,  в  котором  сейчас  ваши  дети.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86766" cy="5626121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</a:rPr>
              <a:t>4  Будьте  открыты  для  общения  с  ребенком.  Даже  если  вы  чего-то  не  знаете  или  в  чем-то  сомневаетесь,  не  стесняйтесь  сказать  об  этом.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</a:rPr>
              <a:t>5  Не  высказывайтесь  негативно  о  тех  переживаниях,  которые  были  связаны  с  вашим  взрослением.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</a:rPr>
              <a:t>6  Постарайтесь  сделать  так,  чтобы  ваши  дети  не  воспринимали  сексуальные  отношения  как  нечто  грязное  и  постыдное.  От  этого  во  многом  зависит  их  физиологическое  взросление.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71480"/>
            <a:ext cx="8401080" cy="555468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7  В  период  полового  созревания  мальчикам  важно  получать  поддержку  и  одобрение  со  стороны  мам,  а  девочкам – со  стороны  пап.  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8  Проявляйте  ласку  к  своим  детям,  демонстрируя  им  свою  любовь.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9  Будьте  особенно  наблюдательны  и  внимательны,  обращайте внимание  на  любые  изменения  в  поведении  своего  ребенка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48324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</a:rPr>
              <a:t>10  Старайтесь  защитить  своего  ребенка  всеми  возможными  средствами,  если  он  в  этом  нуждается.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</a:rPr>
              <a:t>11  В самостоятельности  ребенка  не  следует  видеть  угрозу  лишиться  его.  Ребенку  нужна  не  столько  самостоятельность,  сколько  право  на  нее.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</a:rPr>
              <a:t>12  Хотите,  чтобы  ребенок  сделал  то,  что  вам  нужно, сделайте  так,  чтобы  он  сам  захотел  этого.</a:t>
            </a:r>
          </a:p>
          <a:p>
            <a:pPr>
              <a:lnSpc>
                <a:spcPct val="80000"/>
              </a:lnSpc>
            </a:pPr>
            <a:r>
              <a:rPr lang="ru-RU" dirty="0" smtClean="0">
                <a:solidFill>
                  <a:srgbClr val="002060"/>
                </a:solidFill>
              </a:rPr>
              <a:t>13  Не  перегружайте  ребенка  опекой.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332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Возрастные  особенности  подростка</vt:lpstr>
      <vt:lpstr>«В  подростковом  возрасте  многие  человеческие  достоинства  проявляются  в  чудаческих  и  неподобающих  поступках».                                              И. Гете.  «Структура  личности  подростка…  В  ней  нет  ничего  устойчивого,  окончательного  и  неподвижного.  Все  в  ней – переход,  все  течет». </vt:lpstr>
      <vt:lpstr>Слайд 3</vt:lpstr>
      <vt:lpstr>Личностные  черты  подростка</vt:lpstr>
      <vt:lpstr>Памятка  для  родителей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 особенности  подростка</dc:title>
  <dc:creator>Admin</dc:creator>
  <cp:lastModifiedBy>Admin</cp:lastModifiedBy>
  <cp:revision>1</cp:revision>
  <dcterms:created xsi:type="dcterms:W3CDTF">2015-03-28T05:40:54Z</dcterms:created>
  <dcterms:modified xsi:type="dcterms:W3CDTF">2015-03-28T05:47:30Z</dcterms:modified>
</cp:coreProperties>
</file>