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047D55-9B94-47A3-B27D-7FCB54302162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2DE43D-03DA-4914-91F5-BCFC2EDDE6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2819400"/>
            <a:ext cx="4357718" cy="37528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руководителя кружка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 мире книг» для 1 класса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урана 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86058"/>
            <a:ext cx="3429024" cy="37862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2007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Общие сведения об учителе: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. ФИО: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Донгак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Уран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Ыспан-ооловна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2. Дата рождения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: 23 февраля 1966 года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3. Образование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: высшее,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ТывГУ-1996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4.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Педстаж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: 27 лет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5. Должность, преподаваемый предмет: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педагог по ИР, родной язык и литература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6. Квалификационная категория и год аттестации: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высшая, 2010г.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7. Награды и поощрения: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обладатель гранта президента РФ «Лучший учитель РФ»(2007); «Лучший учитель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кожууна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»(2012); ПГ Главы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Овюрского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кожууна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(2010); Благодарности от регионального отделения ВПП «Единая Россия»(2010, 2011) и ПГ от УО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Овюрского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кожууна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и администрации школы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1431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714358"/>
          <a:ext cx="8504238" cy="569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723"/>
                <a:gridCol w="1428760"/>
                <a:gridCol w="1357322"/>
                <a:gridCol w="1000132"/>
                <a:gridCol w="2786082"/>
                <a:gridCol w="1519219"/>
              </a:tblGrid>
              <a:tr h="6429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Где проводился</a:t>
                      </a:r>
                      <a:r>
                        <a:rPr lang="ru-RU" sz="1400" baseline="0" dirty="0" smtClean="0"/>
                        <a:t> курс ПК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часов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документа</a:t>
                      </a:r>
                      <a:endParaRPr lang="ru-RU" sz="1400" dirty="0"/>
                    </a:p>
                  </a:txBody>
                  <a:tcPr/>
                </a:tc>
              </a:tr>
              <a:tr h="6972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ТГИПиПКК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2010, февраль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«Актуальные проблемы преподавания тувинского языка и литературы»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Удостоверение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4169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00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ТГИПиПКК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2010, февраль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«Инновационные образовательные технологии в системе профильного обучения»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19.02.2010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0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ТГИПиПКК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2010, апрель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«Основы творческой разработки учебного занятия»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Удостоверение № 4987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ТГИПиПКК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2011, февраль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«Методика преподавания произведений тувинской литературы в старших классах»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 от 18.02.2011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8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ИРНШ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МОиН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2012, март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«Личностно-профессиональная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готовность педагога к участию в конкурсах профессионального мастерства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Удостоверение № 340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8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ИРНШ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МОиН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2012, май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«Сетевой проект как форма представления инновационных идей в образовании»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 от 18.05.2012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8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ТГИПиПКК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2012, 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«Тувинская литература в современности»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 от 05.12.2012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2867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и достижения учителя в профессиональных конкурсах и НПК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881835"/>
          <a:ext cx="8504240" cy="5866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227"/>
                <a:gridCol w="3267893"/>
                <a:gridCol w="1161263"/>
                <a:gridCol w="1900981"/>
                <a:gridCol w="1189876"/>
              </a:tblGrid>
              <a:tr h="60515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Конкурсы и НПК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участия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доклада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Достижение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40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Августовское совещание учителей КМО родного языка и литературы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Чогаадыг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бижииринин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аргалары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место, грамота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3660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«Лучший руководитель КМО»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место, ПГ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премия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1325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НПК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Сатовские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«Сатирические рассказы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Т.Д.Кызыл-оола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 от 14.10.2011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3426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НПК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Сарыг-ооловские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чтения»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В.С.Серен-оолу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– 70 лет»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место, грамота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3426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«Учитель года»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место, грамота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7199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«Лучший учитель родного языка»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место, диплом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0796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«Лучший учитель родного языка»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Номинация «Учитель-исследователь»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3660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Фестиваль поликультур тувинского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русского языков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 –класс «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Шай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сеткил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сергедир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суксун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8991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«Самый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самый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классный»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место, грамота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8991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294</Words>
  <Application>Microsoft Office PowerPoint</Application>
  <PresentationFormat>Экран (4:3)</PresentationFormat>
  <Paragraphs>91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Официальная</vt:lpstr>
      <vt:lpstr>Портфолио  руководителя кружка «В мире книг» для 1 класса</vt:lpstr>
      <vt:lpstr>Общие сведения об учителе:  1. ФИО: Донгак Уран Ыспан-ооловна 2. Дата рождения: 23 февраля 1966 года 3. Образование: высшее, ТывГУ-1996 4. Педстаж: 27 лет 5. Должность, преподаваемый предмет: педагог по ИР, родной язык и литература 6. Квалификационная категория и год аттестации: высшая, 2010г. 7. Награды и поощрения: обладатель гранта президента РФ «Лучший учитель РФ»(2007); «Лучший учитель кожууна»(2012); ПГ Главы Овюрского кожууна (2010); Благодарности от регионального отделения ВПП «Единая Россия»(2010, 2011) и ПГ от УО Овюрского кожууна и администрации школы</vt:lpstr>
      <vt:lpstr>Повышение квалификации</vt:lpstr>
      <vt:lpstr>Участие и достижения учителя в профессиональных конкурсах и НПК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 руководителя кружка «В мире книг» для 1 класса</dc:title>
  <dc:creator>Ангыр-Чечек</dc:creator>
  <cp:lastModifiedBy>Ангыр-Чечек</cp:lastModifiedBy>
  <cp:revision>10</cp:revision>
  <dcterms:created xsi:type="dcterms:W3CDTF">2013-02-08T05:44:54Z</dcterms:created>
  <dcterms:modified xsi:type="dcterms:W3CDTF">2013-02-08T07:59:03Z</dcterms:modified>
</cp:coreProperties>
</file>