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571612"/>
            <a:ext cx="8458200" cy="1470025"/>
          </a:xfrm>
        </p:spPr>
        <p:txBody>
          <a:bodyPr/>
          <a:lstStyle/>
          <a:p>
            <a:pPr algn="ctr"/>
            <a:r>
              <a:rPr lang="ru-RU" b="1" dirty="0" smtClean="0"/>
              <a:t>СТИЛИ ВХОДА </a:t>
            </a:r>
            <a:br>
              <a:rPr lang="ru-RU" b="1" dirty="0" smtClean="0"/>
            </a:br>
            <a:r>
              <a:rPr lang="ru-RU" b="1" dirty="0" smtClean="0"/>
              <a:t>В КОНФЛИКТ</a:t>
            </a:r>
            <a:endParaRPr lang="ru-RU" b="1" dirty="0"/>
          </a:p>
        </p:txBody>
      </p:sp>
      <p:pic>
        <p:nvPicPr>
          <p:cNvPr id="17410" name="Picture 2" descr="https://im1-tub-ru.yandex.net/i?id=329c0dfb6b36c6bc03e39ba278af12fe-0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300039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2283130" cy="118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Вулкан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Петр\Downloads\fe8c6345b8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6"/>
            <a:ext cx="7286644" cy="546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000768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епредсказуемые вспышки, то есть человек ни с того ни с сего вдруг вступает в конфликт.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Глиняный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горшок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2857504" cy="3272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Медленно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разогревается, то есть человек долго обижается, копит обиды, потом вступает в конфликт.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Петр\Downloads\121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22" y="714356"/>
            <a:ext cx="5786478" cy="5931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omic Sans MS" pitchFamily="66" charset="0"/>
              </a:rPr>
              <a:t>Волна</a:t>
            </a:r>
            <a:r>
              <a:rPr lang="ru-RU" i="1" dirty="0" smtClean="0">
                <a:latin typeface="Comic Sans MS" pitchFamily="66" charset="0"/>
              </a:rPr>
              <a:t>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643578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порный вопрос кажется решенным, но позже поднимается снова и снова, то есть человек многократно возвращается к причине конфликта.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m2.vgorode.ru/13522841/18212657/3.jpeg"/>
          <p:cNvPicPr>
            <a:picLocks noChangeAspect="1" noChangeArrowheads="1"/>
          </p:cNvPicPr>
          <p:nvPr/>
        </p:nvPicPr>
        <p:blipFill>
          <a:blip r:embed="rId2"/>
          <a:srcRect b="4500"/>
          <a:stretch>
            <a:fillRect/>
          </a:stretch>
        </p:blipFill>
        <p:spPr bwMode="auto">
          <a:xfrm>
            <a:off x="2643174" y="714356"/>
            <a:ext cx="6286544" cy="4802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066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omic Sans MS" pitchFamily="66" charset="0"/>
              </a:rPr>
              <a:t>Собиратель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786454"/>
            <a:ext cx="7215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опит обиды, не показывает реакции. 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Никто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не знает, что он обижен.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362" name="Picture 2" descr="http://images.superstyle.ru/pic/forum_articles/0_2_237_13055525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08" y="857232"/>
            <a:ext cx="6000792" cy="4954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Comic Sans MS" pitchFamily="66" charset="0"/>
              </a:rPr>
              <a:t>Реактор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643578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Ч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еловек резко «расходится», его потом трудно остановить, приходит к внезапным решениям и высказывает их, не думая о последствиях.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4" name="Picture 2" descr="http://content.izvestia.ru/media/3/news/2012/12/540723/AMAT8963_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752995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93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СТИЛИ ВХОДА  В КОНФЛИКТ</vt:lpstr>
      <vt:lpstr>Слайд 2</vt:lpstr>
      <vt:lpstr>Глиняный горшок</vt:lpstr>
      <vt:lpstr>Волна </vt:lpstr>
      <vt:lpstr>Собиратель </vt:lpstr>
      <vt:lpstr>Реактор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ВХОДА  В КОНФЛИКТ</dc:title>
  <dc:creator>Нинуся</dc:creator>
  <cp:lastModifiedBy>Нинуся</cp:lastModifiedBy>
  <cp:revision>4</cp:revision>
  <dcterms:created xsi:type="dcterms:W3CDTF">2015-02-23T17:48:03Z</dcterms:created>
  <dcterms:modified xsi:type="dcterms:W3CDTF">2015-02-23T18:26:18Z</dcterms:modified>
</cp:coreProperties>
</file>