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DE8C-7177-4316-A8DA-7373D0694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0446D-376F-4813-A889-A7FCF1992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5D6C-6DE2-4502-835A-B8B794413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BF1A-4025-4521-A434-EA0CF3B9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6AF4C-1777-43E9-9340-16549702F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5AF0-EBBC-4F7E-9C94-DDFDA49D1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EF24-BC1C-4404-822B-F34DBE604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BDC02-E02A-4C19-A99C-A5C69B8DB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A286-4915-41EB-AE7C-3AC892FE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F10F-9F4F-473A-B730-235D6AD30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23EF-B3DF-4B04-BF3B-01DEA1366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3EFA2-956D-40FA-8575-3B90502CD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988E-FEF7-482A-A8FD-38380F190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2DE98-CCEE-469C-9C37-12252FFD7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2039-E700-4671-AC1F-4FFC20192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904E-48BF-484E-928D-A10A04F6D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2DA2-39E3-41ED-ADB0-9F0F56214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2189-1BC9-439F-939B-6291B1023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2A47-FAF3-4C1A-B29E-02A6350D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16A4-5768-41E6-9165-04580AB5A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FA18F-37F7-4015-86A7-49F0FF1C5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8900-585F-4438-9FF5-5B4D8A521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79999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79999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88825-4C85-4CCB-8C50-09190443A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4D4A90-5AA9-4550-9448-4C792CFD4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928688"/>
          </a:xfrm>
        </p:spPr>
        <p:txBody>
          <a:bodyPr/>
          <a:lstStyle/>
          <a:p>
            <a:r>
              <a:rPr lang="ru-RU" sz="6000" b="1" i="1" smtClean="0">
                <a:latin typeface="Times New Roman" pitchFamily="18" charset="0"/>
                <a:cs typeface="Times New Roman" pitchFamily="18" charset="0"/>
              </a:rPr>
              <a:t>Лечебная  педагогика</a:t>
            </a:r>
          </a:p>
        </p:txBody>
      </p:sp>
      <p:pic>
        <p:nvPicPr>
          <p:cNvPr id="25602" name="Picture 4" descr="G:\ФОН для СЛАЙДОВ ПРЕЗЕНТАЦИИ\0_4554d_581003ba_XL-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5080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abstrakcija-69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285750" y="882650"/>
            <a:ext cx="57150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i="1" u="sng">
                <a:latin typeface="Times New Roman" pitchFamily="18" charset="0"/>
                <a:cs typeface="Times New Roman" pitchFamily="18" charset="0"/>
              </a:rPr>
              <a:t>Лечебная педагогика</a:t>
            </a:r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система 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медико-педагогических    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мероприятий,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направленных на коррекцию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дефекта  и развитие детей, 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находящихся  в условиях 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лечебных учреждений.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12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«Без радости невозможна гармония здорового тела и здорового духа»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В.А.Сухомлинский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1" descr="G:\ФОН для СЛАЙДОВ ПРЕЗЕНТАЦИИ\фотки детей с интернета\605_01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8163" y="2571750"/>
            <a:ext cx="6149975" cy="42862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5" descr="5165916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88" y="142875"/>
            <a:ext cx="85725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Учебно-воспитательная работа в учреждении </a:t>
            </a:r>
            <a:r>
              <a:rPr lang="ru-RU" sz="3600" b="1" i="1" kern="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зравоохранения</a:t>
            </a:r>
            <a:endParaRPr lang="ru-RU" sz="3600" b="1" i="1" kern="0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857625" y="1428750"/>
            <a:ext cx="5072063" cy="142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32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Взаимосвязь лечебного и учебно-воспитательного процессов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929063" y="5072063"/>
            <a:ext cx="5072062" cy="1785937"/>
          </a:xfrm>
          <a:prstGeom prst="rect">
            <a:avLst/>
          </a:prstGeom>
          <a:solidFill>
            <a:schemeClr val="accent2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Планирование работы с учётом  непосредственного участия врачей и специалистов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929063" y="3000375"/>
            <a:ext cx="5072062" cy="19288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32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Проведение медико-педагогических советов, консультаций врачей и специалистов</a:t>
            </a:r>
          </a:p>
        </p:txBody>
      </p:sp>
      <p:pic>
        <p:nvPicPr>
          <p:cNvPr id="29703" name="Picture 6" descr="http://mo.mosreg.ru/userdata/34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3516312" cy="30718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G:\ФОН для СЛАЙДОВ ПРЕЗЕНТАЦИИ\shin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88" y="142875"/>
            <a:ext cx="8429625" cy="1143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способствующих восстановлению здоровья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88" y="1428750"/>
            <a:ext cx="3571875" cy="1143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Учёт специфики   </a:t>
            </a:r>
          </a:p>
          <a:p>
            <a:pPr>
              <a:defRPr/>
            </a:pP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учреждения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57188" y="2714625"/>
            <a:ext cx="3643312" cy="16430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Индивидуальный подход на фоне </a:t>
            </a:r>
          </a:p>
          <a:p>
            <a:pPr>
              <a:defRPr/>
            </a:pP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единых  требований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57188" y="4500563"/>
            <a:ext cx="3714750" cy="214312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-"/>
              <a:defRPr/>
            </a:pP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Обеспечение     </a:t>
            </a:r>
          </a:p>
          <a:p>
            <a:pPr>
              <a:defRPr/>
            </a:pP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повышенного  </a:t>
            </a:r>
          </a:p>
          <a:p>
            <a:pPr>
              <a:defRPr/>
            </a:pP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эмоционального  и  </a:t>
            </a:r>
          </a:p>
          <a:p>
            <a:pPr>
              <a:defRPr/>
            </a:pP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психического тонуса</a:t>
            </a:r>
          </a:p>
        </p:txBody>
      </p:sp>
      <p:pic>
        <p:nvPicPr>
          <p:cNvPr id="30726" name="Picture 8" descr="http://www.sun-bratsk.ru/i/misc/1683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357313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http://relakc.ru/d/115680/d/snap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1357313"/>
            <a:ext cx="21574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1" descr="G:\ФОН для СЛАЙДОВ ПРЕЗЕНТАЦИИ\фотки детей с интернета\521_0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571875"/>
            <a:ext cx="25130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F:\DCIM\100NIKON\DSCN1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929066"/>
            <a:ext cx="2428860" cy="215248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G:\ФОН для СЛАЙДОВ ПРЕЗЕНТАЦИИ\42847245_1240322285_6-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285750"/>
            <a:ext cx="7643812" cy="3429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«Суть лечебной педагогики заключается в том, что в подборе методов лечения и реабилитации больного ребёнка, мысль врача и педагога должна быть направлена прежде всего и главным образом на использование естественных лечебных факторов, физиологических защитных свойств и механизмов организма человека…»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А.Г.Коган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G:\ФОН для СЛАЙДОВ ПРЕЗЕНТАЦИИ\фотки детей с интернета\517_0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751263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_Light-blue_flow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8_Light-blue_flow</Template>
  <TotalTime>461</TotalTime>
  <Words>115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Comic Sans MS</vt:lpstr>
      <vt:lpstr>Calibri</vt:lpstr>
      <vt:lpstr>Times New Roman</vt:lpstr>
      <vt:lpstr>8_Light-blue_flow</vt:lpstr>
      <vt:lpstr>Специальное оформление</vt:lpstr>
      <vt:lpstr>Лечебная  педагогика</vt:lpstr>
      <vt:lpstr>Слайд 2</vt:lpstr>
      <vt:lpstr>«Без радости невозможна гармония здорового тела и здорового духа»                    В.А.Сухомлинский</vt:lpstr>
      <vt:lpstr>Слайд 4</vt:lpstr>
      <vt:lpstr>Слайд 5</vt:lpstr>
      <vt:lpstr>Слайд 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Лечебная  педагогика</dc:title>
  <dc:creator>Admin</dc:creator>
  <cp:lastModifiedBy>Administrator</cp:lastModifiedBy>
  <cp:revision>22</cp:revision>
  <dcterms:created xsi:type="dcterms:W3CDTF">2012-06-19T18:46:05Z</dcterms:created>
  <dcterms:modified xsi:type="dcterms:W3CDTF">2012-06-20T11:19:09Z</dcterms:modified>
</cp:coreProperties>
</file>