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136903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Adobe Gothic Std B" pitchFamily="34" charset="-128"/>
              </a:rPr>
              <a:t>Презентация 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Adobe Gothic Std B" pitchFamily="34" charset="-128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Adobe Gothic Std B" pitchFamily="34" charset="-128"/>
              </a:rPr>
              <a:t>к занятию 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Adobe Gothic Std B" pitchFamily="34" charset="-128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Adobe Gothic Std B" pitchFamily="34" charset="-128"/>
              </a:rPr>
              <a:t>игрушки- сувениры 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Adobe Gothic Std B" pitchFamily="34" charset="-128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Adobe Gothic Std B" pitchFamily="34" charset="-128"/>
              </a:rPr>
              <a:t>«Кот в мешке»</a:t>
            </a:r>
            <a:endParaRPr lang="ru-RU" b="1" i="1" dirty="0">
              <a:solidFill>
                <a:schemeClr val="tx1"/>
              </a:solidFill>
              <a:latin typeface="Arial Black" pitchFamily="34" charset="0"/>
              <a:ea typeface="Adobe Gothic Std B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421080"/>
            <a:ext cx="5652120" cy="24369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п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едагог дополнительного образования </a:t>
            </a:r>
          </a:p>
          <a:p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Киреева Ольга Николаевна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МОБУДОД ДДТ станицы Советской </a:t>
            </a:r>
            <a:endParaRPr lang="ru-RU" dirty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9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74668"/>
          </a:xfrm>
        </p:spPr>
        <p:txBody>
          <a:bodyPr/>
          <a:lstStyle/>
          <a:p>
            <a:r>
              <a:rPr lang="ru-RU" sz="2000" dirty="0"/>
              <a:t>Хотите создать сувенир, который можно презентовать, любому человеку, на абсолютно любой праздник? Сделать его не очень сложно, а вот положить в него можно, что угодно! Итак, к вашему вниманию представляется мягкая игрушка </a:t>
            </a:r>
            <a:r>
              <a:rPr lang="ru-RU" sz="2000" dirty="0" smtClean="0"/>
              <a:t>«Кот </a:t>
            </a:r>
            <a:r>
              <a:rPr lang="ru-RU" sz="2000" dirty="0"/>
              <a:t>в мешке». </a:t>
            </a:r>
          </a:p>
        </p:txBody>
      </p:sp>
      <p:pic>
        <p:nvPicPr>
          <p:cNvPr id="7" name="Объект 6" descr="C:\Users\User\Desktop\1355486801_4011349_resrrrrsrrr_169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2"/>
          <a:stretch/>
        </p:blipFill>
        <p:spPr bwMode="auto">
          <a:xfrm>
            <a:off x="685800" y="3125962"/>
            <a:ext cx="3803650" cy="2823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6872"/>
            <a:ext cx="3803650" cy="32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8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800200"/>
          </a:xfrm>
        </p:spPr>
        <p:txBody>
          <a:bodyPr/>
          <a:lstStyle/>
          <a:p>
            <a:r>
              <a:rPr lang="ru-RU" sz="2000" dirty="0"/>
              <a:t>Вышиваем носик, меняя цвет нитки.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После </a:t>
            </a:r>
            <a:r>
              <a:rPr lang="ru-RU" sz="2000" dirty="0"/>
              <a:t>вышиваем нижнюю часть мордашки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И так, потихоньку мы добрались до ушек. </a:t>
            </a:r>
            <a:r>
              <a:rPr lang="ru-RU" sz="2000" dirty="0" smtClean="0"/>
              <a:t>Снизу </a:t>
            </a:r>
            <a:r>
              <a:rPr lang="ru-RU" sz="2000" dirty="0"/>
              <a:t>выталкиваем иголку с нитью в нужной точке и в ней делаем </a:t>
            </a:r>
            <a:r>
              <a:rPr lang="ru-RU" sz="2000" dirty="0" err="1"/>
              <a:t>прикреп</a:t>
            </a:r>
            <a:r>
              <a:rPr lang="ru-RU" sz="2000" dirty="0"/>
              <a:t>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Выделяем носик котика. Стягиваем ниточку и закрепляем.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02306" y="2132856"/>
            <a:ext cx="3447288" cy="76579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solidFill>
                  <a:srgbClr val="895D1D"/>
                </a:solidFill>
                <a:ea typeface="+mj-ea"/>
                <a:cs typeface="+mj-cs"/>
              </a:rPr>
              <a:t>Прошиваем ушки таким образом, чтобы спереди у них была прошита серединка.</a:t>
            </a:r>
            <a:endParaRPr lang="ru-RU" dirty="0"/>
          </a:p>
        </p:txBody>
      </p:sp>
      <p:pic>
        <p:nvPicPr>
          <p:cNvPr id="10" name="Объект 9" descr="C:\Users\User\Desktop\1355487151_4011334_resrrrrsrrr_154.jpg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4"/>
          <a:stretch/>
        </p:blipFill>
        <p:spPr bwMode="auto">
          <a:xfrm>
            <a:off x="944552" y="2947988"/>
            <a:ext cx="3292496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60" y="2944813"/>
            <a:ext cx="3719880" cy="329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44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игрушки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3946502" cy="115212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любом понравившемся месте, прикрепляем голову к мешку и пришиваем ее потайными стежками.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3877594" cy="112583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Еще одна деталь – усы. Продеваем в иголку тоненькую леску, чтобы она торчала. Прокалываем, голову и вытаскиваем иголку.</a:t>
            </a:r>
          </a:p>
        </p:txBody>
      </p:sp>
      <p:pic>
        <p:nvPicPr>
          <p:cNvPr id="7" name="Объект 6" descr="C:\Users\User\Desktop\1355487320_4011344_resrrrrsrrr_164.jpg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9"/>
          <a:stretch/>
        </p:blipFill>
        <p:spPr bwMode="auto">
          <a:xfrm>
            <a:off x="688975" y="3212976"/>
            <a:ext cx="3803650" cy="2588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 descr="Мягкая игрушка &quot;кот в мешке&quot;. Мастер-класс."/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 bwMode="auto">
          <a:xfrm>
            <a:off x="4645025" y="3212976"/>
            <a:ext cx="395942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2939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</TotalTime>
  <Words>125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Твердый переплет</vt:lpstr>
      <vt:lpstr>Презентация  к занятию  игрушки- сувениры  «Кот в мешке»</vt:lpstr>
      <vt:lpstr>Хотите создать сувенир, который можно презентовать, любому человеку, на абсолютно любой праздник? Сделать его не очень сложно, а вот положить в него можно, что угодно! Итак, к вашему вниманию представляется мягкая игрушка «Кот в мешке». </vt:lpstr>
      <vt:lpstr>Вышиваем носик, меняя цвет нитки.  После вышиваем нижнюю часть мордашки. И так, потихоньку мы добрались до ушек. Снизу выталкиваем иголку с нитью в нужной точке и в ней делаем прикреп.  </vt:lpstr>
      <vt:lpstr>Оформление игрушки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занятию  игрушки- сувениры  «Кот в мешке»</dc:title>
  <dc:creator>User</dc:creator>
  <cp:lastModifiedBy>User</cp:lastModifiedBy>
  <cp:revision>5</cp:revision>
  <dcterms:created xsi:type="dcterms:W3CDTF">2015-03-29T12:50:22Z</dcterms:created>
  <dcterms:modified xsi:type="dcterms:W3CDTF">2015-03-29T13:48:37Z</dcterms:modified>
</cp:coreProperties>
</file>