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136903" cy="2448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Презентация 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к занятию 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игрушки- сувениры </a:t>
            </a:r>
            <a:b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</a:br>
            <a:r>
              <a:rPr lang="ru-RU" b="1" i="1" dirty="0" smtClean="0">
                <a:solidFill>
                  <a:schemeClr val="tx1"/>
                </a:solidFill>
                <a:latin typeface="Arial Black" pitchFamily="34" charset="0"/>
                <a:ea typeface="Adobe Gothic Std B" pitchFamily="34" charset="-128"/>
              </a:rPr>
              <a:t>«Кот в мешке»</a:t>
            </a:r>
            <a:endParaRPr lang="ru-RU" b="1" i="1" dirty="0">
              <a:solidFill>
                <a:schemeClr val="tx1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4421080"/>
            <a:ext cx="5652120" cy="24369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едагог дополнительного образования </a:t>
            </a:r>
          </a:p>
          <a:p>
            <a:r>
              <a:rPr lang="ru-RU" sz="2600" b="1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Киреева Ольга Николаевна</a:t>
            </a: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Arial Black" pitchFamily="34" charset="0"/>
              </a:rPr>
              <a:t>МОБУДОД ДДТ станицы Советской </a:t>
            </a:r>
            <a:endParaRPr lang="ru-RU" dirty="0">
              <a:solidFill>
                <a:schemeClr val="tx1">
                  <a:lumMod val="9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9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274668"/>
          </a:xfrm>
        </p:spPr>
        <p:txBody>
          <a:bodyPr/>
          <a:lstStyle/>
          <a:p>
            <a:r>
              <a:rPr lang="ru-RU" sz="2000" dirty="0"/>
              <a:t>Хотите создать сувенир, который можно презентовать, любому человеку, на абсолютно любой праздник? Сделать его не очень сложно, а вот положить в него можно, что угодно! Итак, к вашему вниманию представляется мягкая игрушка </a:t>
            </a:r>
            <a:r>
              <a:rPr lang="ru-RU" sz="2000" dirty="0" smtClean="0"/>
              <a:t>«Кот </a:t>
            </a:r>
            <a:r>
              <a:rPr lang="ru-RU" sz="2000" dirty="0"/>
              <a:t>в мешке». </a:t>
            </a:r>
          </a:p>
        </p:txBody>
      </p:sp>
      <p:pic>
        <p:nvPicPr>
          <p:cNvPr id="7" name="Объект 6" descr="C:\Users\User\Desktop\1355486801_4011349_resrrrrsrrr_169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2"/>
          <a:stretch/>
        </p:blipFill>
        <p:spPr bwMode="auto">
          <a:xfrm>
            <a:off x="685800" y="3125962"/>
            <a:ext cx="3803650" cy="2823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3803650" cy="321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8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2304256"/>
          </a:xfrm>
        </p:spPr>
        <p:txBody>
          <a:bodyPr/>
          <a:lstStyle/>
          <a:p>
            <a:r>
              <a:rPr lang="ru-RU" sz="2400" dirty="0"/>
              <a:t>Для того, чтобы смастерить такой сувенир, нам понадобится: не прозрачная ткань, разные нитки, ножницы, обрезки тканей, любой наполнитель, какой найдется у вас дома.</a:t>
            </a:r>
            <a:br>
              <a:rPr lang="ru-RU" sz="2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3882446" cy="180020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  <a:t>Для мешочка можно использовать мешковину, бязь, ситец и другие не растяжимые материи. </a:t>
            </a:r>
            <a:b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5" name="Объект 4" descr="C:\Users\User\Desktop\1355486995_4011320_resrrrrsrrr_140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81062" y="3071813"/>
            <a:ext cx="3419475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72000" y="2240280"/>
            <a:ext cx="3877594" cy="828680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  <a:t>Для его пошива кота можно использовать любой материал. Например, трикотаж или </a:t>
            </a:r>
            <a:r>
              <a:rPr lang="ru-RU" sz="1400" dirty="0" smtClean="0">
                <a:solidFill>
                  <a:srgbClr val="895D1D"/>
                </a:solidFill>
                <a:ea typeface="+mj-ea"/>
                <a:cs typeface="+mj-cs"/>
              </a:rPr>
              <a:t>ткань</a:t>
            </a:r>
            <a: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  <a:t>, которая абсолютно </a:t>
            </a:r>
            <a:r>
              <a:rPr lang="ru-RU" sz="1400" dirty="0" smtClean="0">
                <a:solidFill>
                  <a:srgbClr val="895D1D"/>
                </a:solidFill>
                <a:ea typeface="+mj-ea"/>
                <a:cs typeface="+mj-cs"/>
              </a:rPr>
              <a:t> </a:t>
            </a:r>
            <a: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  <a:t>тянется.</a:t>
            </a:r>
            <a:endParaRPr lang="ru-RU" dirty="0"/>
          </a:p>
        </p:txBody>
      </p:sp>
      <p:pic>
        <p:nvPicPr>
          <p:cNvPr id="6" name="Объект 5" descr="C:\Users\User\Desktop\1355487029_4011324_resrrrrsrrr_144.jp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645025" y="3166777"/>
            <a:ext cx="3800475" cy="2727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601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Пошив мягкой игрушки .Технология изготовления.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2240280"/>
            <a:ext cx="3960440" cy="658368"/>
          </a:xfrm>
        </p:spPr>
        <p:txBody>
          <a:bodyPr/>
          <a:lstStyle/>
          <a:p>
            <a:r>
              <a:rPr lang="ru-RU" sz="1600" dirty="0">
                <a:solidFill>
                  <a:srgbClr val="895D1D"/>
                </a:solidFill>
                <a:ea typeface="+mj-ea"/>
                <a:cs typeface="+mj-cs"/>
              </a:rPr>
              <a:t>Ткань складываем пополам и прошиваем одну сторону.</a:t>
            </a:r>
            <a:endParaRPr lang="ru-RU" dirty="0"/>
          </a:p>
        </p:txBody>
      </p:sp>
      <p:pic>
        <p:nvPicPr>
          <p:cNvPr id="5" name="Объект 4" descr="C:\Users\User\Desktop\1355487029_4011324_resrrrrsrrr_144.jpg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23528" y="3168813"/>
            <a:ext cx="4169097" cy="273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2240280"/>
            <a:ext cx="3877594" cy="111671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  <a:t>Прорисовываем и вырезаем </a:t>
            </a:r>
            <a:r>
              <a:rPr lang="ru-RU" sz="1400" dirty="0" smtClean="0">
                <a:solidFill>
                  <a:srgbClr val="895D1D"/>
                </a:solidFill>
                <a:ea typeface="+mj-ea"/>
                <a:cs typeface="+mj-cs"/>
              </a:rPr>
              <a:t> ушки</a:t>
            </a:r>
            <a: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  <a:t>. Прострачиваем намеченные линии. Строчку на макушке ушей нужно обязательно закреплять.</a:t>
            </a:r>
            <a:br>
              <a:rPr lang="ru-RU" sz="1400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3068960"/>
            <a:ext cx="431946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59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</TotalTime>
  <Words>154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Твердый переплет</vt:lpstr>
      <vt:lpstr>Презентация  к занятию  игрушки- сувениры  «Кот в мешке»</vt:lpstr>
      <vt:lpstr>Хотите создать сувенир, который можно презентовать, любому человеку, на абсолютно любой праздник? Сделать его не очень сложно, а вот положить в него можно, что угодно! Итак, к вашему вниманию представляется мягкая игрушка «Кот в мешке». </vt:lpstr>
      <vt:lpstr>Для того, чтобы смастерить такой сувенир, нам понадобится: не прозрачная ткань, разные нитки, ножницы, обрезки тканей, любой наполнитель, какой найдется у вас дома.   </vt:lpstr>
      <vt:lpstr>Пошив мягкой игрушки .Технология изготовления.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занятию  игрушки- сувениры  «Кот в мешке»</dc:title>
  <dc:creator>User</dc:creator>
  <cp:lastModifiedBy>User</cp:lastModifiedBy>
  <cp:revision>5</cp:revision>
  <dcterms:created xsi:type="dcterms:W3CDTF">2015-03-29T12:50:22Z</dcterms:created>
  <dcterms:modified xsi:type="dcterms:W3CDTF">2015-03-29T13:47:14Z</dcterms:modified>
</cp:coreProperties>
</file>